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9"/>
  </p:notesMasterIdLst>
  <p:handoutMasterIdLst>
    <p:handoutMasterId r:id="rId50"/>
  </p:handoutMasterIdLst>
  <p:sldIdLst>
    <p:sldId id="1681" r:id="rId2"/>
    <p:sldId id="1780" r:id="rId3"/>
    <p:sldId id="1781" r:id="rId4"/>
    <p:sldId id="1782" r:id="rId5"/>
    <p:sldId id="1783" r:id="rId6"/>
    <p:sldId id="1784" r:id="rId7"/>
    <p:sldId id="1785" r:id="rId8"/>
    <p:sldId id="1786" r:id="rId9"/>
    <p:sldId id="1787" r:id="rId10"/>
    <p:sldId id="1788" r:id="rId11"/>
    <p:sldId id="1789" r:id="rId12"/>
    <p:sldId id="1790" r:id="rId13"/>
    <p:sldId id="1791" r:id="rId14"/>
    <p:sldId id="1792" r:id="rId15"/>
    <p:sldId id="1793" r:id="rId16"/>
    <p:sldId id="1794" r:id="rId17"/>
    <p:sldId id="1795" r:id="rId18"/>
    <p:sldId id="1796" r:id="rId19"/>
    <p:sldId id="1797" r:id="rId20"/>
    <p:sldId id="1798" r:id="rId21"/>
    <p:sldId id="1799" r:id="rId22"/>
    <p:sldId id="1800" r:id="rId23"/>
    <p:sldId id="1801" r:id="rId24"/>
    <p:sldId id="1802" r:id="rId25"/>
    <p:sldId id="1803" r:id="rId26"/>
    <p:sldId id="1804" r:id="rId27"/>
    <p:sldId id="1805" r:id="rId28"/>
    <p:sldId id="1806" r:id="rId29"/>
    <p:sldId id="1807" r:id="rId30"/>
    <p:sldId id="1808" r:id="rId31"/>
    <p:sldId id="1809" r:id="rId32"/>
    <p:sldId id="1810" r:id="rId33"/>
    <p:sldId id="1811" r:id="rId34"/>
    <p:sldId id="1812" r:id="rId35"/>
    <p:sldId id="1813" r:id="rId36"/>
    <p:sldId id="1814" r:id="rId37"/>
    <p:sldId id="1816" r:id="rId38"/>
    <p:sldId id="1817" r:id="rId39"/>
    <p:sldId id="1818" r:id="rId40"/>
    <p:sldId id="1819" r:id="rId41"/>
    <p:sldId id="1820" r:id="rId42"/>
    <p:sldId id="1774" r:id="rId43"/>
    <p:sldId id="1775" r:id="rId44"/>
    <p:sldId id="1776" r:id="rId45"/>
    <p:sldId id="1777" r:id="rId46"/>
    <p:sldId id="1778" r:id="rId47"/>
    <p:sldId id="1779" r:id="rId4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55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7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07" d="100"/>
          <a:sy n="107" d="100"/>
        </p:scale>
        <p:origin x="4088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40B464F-708F-2146-AF73-C7612E28B95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9D5D5B1-A686-0845-BF73-5FC99FD8CBE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9FBEDCC-1532-C04A-B0F2-4B6BE56682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E742721-3941-104E-8147-DC20311C761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22EAA0-5B04-3C4C-A15A-30EA26E371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560638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6EFF7F-8379-8342-8351-EE1B79F603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199414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9F6425-27BC-4A38-8ABC-3022E5A2BC6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9C1726D-8AD0-3F4A-BA15-C08850BBC9D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57714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9F6425-27BC-4A38-8ABC-3022E5A2BC6C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4F527D0-AE3C-0747-92B4-3E389CAE3E3B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8549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9F6425-27BC-4A38-8ABC-3022E5A2BC6C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7606EE5-0D8F-294B-87CB-B9668AA9384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2255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9F6425-27BC-4A38-8ABC-3022E5A2BC6C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BD7BAED-6273-9846-9D75-C6EF407287F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63577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9F6425-27BC-4A38-8ABC-3022E5A2BC6C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C034899-9B39-4C45-B351-1ECA01FC078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04980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9F6425-27BC-4A38-8ABC-3022E5A2BC6C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6A3A098-5225-124F-BB8B-14FE7D74BCA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33262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9F6425-27BC-4A38-8ABC-3022E5A2BC6C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CEBFA5E-AEF4-644B-BA2D-AA6974D6433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14408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9F6425-27BC-4A38-8ABC-3022E5A2BC6C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42AF498-5E0E-4B4E-B17F-EDF3460FA2C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70761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9F6425-27BC-4A38-8ABC-3022E5A2BC6C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75E6785-5D25-C34D-A813-ED168A7876C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75102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9F6425-27BC-4A38-8ABC-3022E5A2BC6C}" type="slidenum">
              <a:rPr kumimoji="1" lang="ja-JP" altLang="en-US" smtClean="0"/>
              <a:pPr/>
              <a:t>18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989A34D-DD89-054E-B0DF-DCA92D8A8F8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48643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9F6425-27BC-4A38-8ABC-3022E5A2BC6C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B0D713B-9097-A643-B68F-DDA8C3F5004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3444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9F6425-27BC-4A38-8ABC-3022E5A2BC6C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242698A-A2D0-BE49-B7C0-AC75AD0197B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94014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9F6425-27BC-4A38-8ABC-3022E5A2BC6C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2985306-0B8A-EB4E-AF6A-C5E8895CE3EB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75235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9F6425-27BC-4A38-8ABC-3022E5A2BC6C}" type="slidenum">
              <a:rPr kumimoji="1" lang="ja-JP" altLang="en-US" smtClean="0"/>
              <a:pPr/>
              <a:t>21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037537A-0B95-8747-BC8F-C4A0AE3E8F1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7961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9F6425-27BC-4A38-8ABC-3022E5A2BC6C}" type="slidenum">
              <a:rPr kumimoji="1" lang="ja-JP" altLang="en-US" smtClean="0"/>
              <a:pPr/>
              <a:t>22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DA29620-F7C6-E746-8092-83A3A6BFADF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0164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9F6425-27BC-4A38-8ABC-3022E5A2BC6C}" type="slidenum">
              <a:rPr kumimoji="1" lang="ja-JP" altLang="en-US" smtClean="0"/>
              <a:pPr/>
              <a:t>23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86A3D62-A4D9-7B4B-8A4C-C9A68DC9B85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36342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9F6425-27BC-4A38-8ABC-3022E5A2BC6C}" type="slidenum">
              <a:rPr kumimoji="1" lang="ja-JP" altLang="en-US" smtClean="0"/>
              <a:pPr/>
              <a:t>24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C09480D-7818-0247-8FE3-DF9F610D7CE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96909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9F6425-27BC-4A38-8ABC-3022E5A2BC6C}" type="slidenum">
              <a:rPr kumimoji="1" lang="ja-JP" altLang="en-US" smtClean="0"/>
              <a:pPr/>
              <a:t>25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DC6D16F-3948-1747-A8F7-8DFE17B6ACBE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802232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9F6425-27BC-4A38-8ABC-3022E5A2BC6C}" type="slidenum">
              <a:rPr kumimoji="1" lang="ja-JP" altLang="en-US" smtClean="0"/>
              <a:pPr/>
              <a:t>26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5A8F3A9-B9A3-324A-9F61-39A85B28ABA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188025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9F6425-27BC-4A38-8ABC-3022E5A2BC6C}" type="slidenum">
              <a:rPr kumimoji="1" lang="ja-JP" altLang="en-US" smtClean="0"/>
              <a:pPr/>
              <a:t>27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ADDDA00-1014-584B-B706-E8D10E571F0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305051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9F6425-27BC-4A38-8ABC-3022E5A2BC6C}" type="slidenum">
              <a:rPr kumimoji="1" lang="ja-JP" altLang="en-US" smtClean="0"/>
              <a:pPr/>
              <a:t>28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CB44D9A-C30C-B64A-9C85-9ABEE0622C4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516282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9F6425-27BC-4A38-8ABC-3022E5A2BC6C}" type="slidenum">
              <a:rPr kumimoji="1" lang="ja-JP" altLang="en-US" smtClean="0"/>
              <a:pPr/>
              <a:t>29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BDE3E67-34ED-4445-9856-B1424D2FD6D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055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9F6425-27BC-4A38-8ABC-3022E5A2BC6C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1D1E638-5465-3D47-B19E-AB27BDB2314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119894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9F6425-27BC-4A38-8ABC-3022E5A2BC6C}" type="slidenum">
              <a:rPr kumimoji="1" lang="ja-JP" altLang="en-US" smtClean="0"/>
              <a:pPr/>
              <a:t>30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78FDF3E-EBE8-E242-997E-0A5D7C2E9DD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63735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9F6425-27BC-4A38-8ABC-3022E5A2BC6C}" type="slidenum">
              <a:rPr kumimoji="1" lang="ja-JP" altLang="en-US" smtClean="0"/>
              <a:pPr/>
              <a:t>31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8D30DEC-0E1E-594C-AB88-794FB39E0A2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11365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9F6425-27BC-4A38-8ABC-3022E5A2BC6C}" type="slidenum">
              <a:rPr kumimoji="1" lang="ja-JP" altLang="en-US" smtClean="0"/>
              <a:pPr/>
              <a:t>32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28B6E10-251B-2746-A3AF-66977903B7D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89562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9F6425-27BC-4A38-8ABC-3022E5A2BC6C}" type="slidenum">
              <a:rPr kumimoji="1" lang="ja-JP" altLang="en-US" smtClean="0"/>
              <a:pPr/>
              <a:t>33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DA17C93-5784-314A-84AC-1087BACFB42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65954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9F6425-27BC-4A38-8ABC-3022E5A2BC6C}" type="slidenum">
              <a:rPr kumimoji="1" lang="ja-JP" altLang="en-US" smtClean="0"/>
              <a:pPr/>
              <a:t>34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854FDB3-3DD0-B54D-84BB-6041F6D1B79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67718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9F6425-27BC-4A38-8ABC-3022E5A2BC6C}" type="slidenum">
              <a:rPr kumimoji="1" lang="ja-JP" altLang="en-US" smtClean="0"/>
              <a:pPr/>
              <a:t>35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ED5D294-5D8D-9840-BBF8-E321E799809B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8660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9F6425-27BC-4A38-8ABC-3022E5A2BC6C}" type="slidenum">
              <a:rPr kumimoji="1" lang="ja-JP" altLang="en-US" smtClean="0"/>
              <a:pPr/>
              <a:t>36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3B597E5-C2CE-1C4D-8241-F5C72AC6931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78462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9F6425-27BC-4A38-8ABC-3022E5A2BC6C}" type="slidenum">
              <a:rPr kumimoji="1" lang="ja-JP" altLang="en-US" smtClean="0"/>
              <a:pPr/>
              <a:t>37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86F44AA-A181-9247-943E-BCA1DAFB7A2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72001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9F6425-27BC-4A38-8ABC-3022E5A2BC6C}" type="slidenum">
              <a:rPr kumimoji="1" lang="ja-JP" altLang="en-US" smtClean="0"/>
              <a:pPr/>
              <a:t>38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D1C8193-C214-9F4C-94AE-CECEDA3F108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412459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9F6425-27BC-4A38-8ABC-3022E5A2BC6C}" type="slidenum">
              <a:rPr kumimoji="1" lang="ja-JP" altLang="en-US" smtClean="0"/>
              <a:pPr/>
              <a:t>39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C7F1D17-A258-CE44-BEF1-A1D6D591717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568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9F6425-27BC-4A38-8ABC-3022E5A2BC6C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73DE176-629A-8643-95D0-CD90ADAA2BB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367489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9F6425-27BC-4A38-8ABC-3022E5A2BC6C}" type="slidenum">
              <a:rPr kumimoji="1" lang="ja-JP" altLang="en-US" smtClean="0"/>
              <a:pPr/>
              <a:t>40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4A4C12B-1EA7-5545-89D2-D66C9225FCC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37547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9F6425-27BC-4A38-8ABC-3022E5A2BC6C}" type="slidenum">
              <a:rPr kumimoji="1" lang="ja-JP" altLang="en-US" smtClean="0"/>
              <a:pPr/>
              <a:t>41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3B5E887-EBA9-1D4D-A1EC-C15EB8F0BC5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03216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03FDF6-AF33-E848-9ACA-C11AA132CC07}" type="slidenum">
              <a:rPr kumimoji="1" lang="ja-JP" altLang="en-US" smtClean="0"/>
              <a:t>42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EA4DFB8-DD54-DB4A-AEB9-57090F76A86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759783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03FDF6-AF33-E848-9ACA-C11AA132CC07}" type="slidenum">
              <a:rPr kumimoji="1" lang="ja-JP" altLang="en-US" smtClean="0"/>
              <a:t>43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E507ABA-02D6-2E44-8057-787B510B4D24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69441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03FDF6-AF33-E848-9ACA-C11AA132CC07}" type="slidenum">
              <a:rPr kumimoji="1" lang="ja-JP" altLang="en-US" smtClean="0"/>
              <a:t>44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4540951-B9C1-054D-8EE3-124A7A86E2C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24385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03FDF6-AF33-E848-9ACA-C11AA132CC07}" type="slidenum">
              <a:rPr kumimoji="1" lang="ja-JP" altLang="en-US" smtClean="0"/>
              <a:t>45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C0052A6-E080-7643-A08D-DE64E7A487A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51820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03FDF6-AF33-E848-9ACA-C11AA132CC07}" type="slidenum">
              <a:rPr kumimoji="1" lang="ja-JP" altLang="en-US" smtClean="0"/>
              <a:t>46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33B9366-C22F-5641-934D-ADC82534A8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155595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03FDF6-AF33-E848-9ACA-C11AA132CC07}" type="slidenum">
              <a:rPr kumimoji="1" lang="ja-JP" altLang="en-US" smtClean="0"/>
              <a:t>47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A9CBC21-B104-D74B-B8E0-91BDC9BE8B9B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1249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9F6425-27BC-4A38-8ABC-3022E5A2BC6C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1938864-2532-DC4E-AE6F-BE005CB8C7E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33945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9F6425-27BC-4A38-8ABC-3022E5A2BC6C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267A7C6-EE1F-3049-9CAE-B2B719287E0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39919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9F6425-27BC-4A38-8ABC-3022E5A2BC6C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0070E4B-4896-D74F-8EB8-A82ABD534E0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7517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9F6425-27BC-4A38-8ABC-3022E5A2BC6C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B49508F-8DD7-E345-A1FB-8C8BFF04D3F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8618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5" name="スライド番号プレースホルダー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9F6425-27BC-4A38-8ABC-3022E5A2BC6C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0EC7BA6-32CB-4247-A403-6C3F2CDE3675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7441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3610B1-E90A-8D4D-9E62-6416594AC9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DBB08F3-0B46-6B48-8EAA-A8DCEB91E8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C60CFE-DFF5-7041-B9BF-C70B0AD25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E10E-8E81-AE43-BB7E-5635C3314AAF}" type="datetimeFigureOut">
              <a:rPr kumimoji="1" lang="ja-JP" altLang="en-US" smtClean="0"/>
              <a:t>2020/12/26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2A1E60D-3AFA-854A-9B4E-421BA01DA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07D5A0-42E3-3545-B744-ADE85E8A3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F584E-CB7C-9847-A32E-6393671A2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3033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B116C0-8CA5-7B44-9A26-1DDFA73CF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AB98882-AAD4-F847-BE0C-4963ED78F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755004-D27A-1A45-8270-C794C6977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E10E-8E81-AE43-BB7E-5635C3314AAF}" type="datetimeFigureOut">
              <a:rPr kumimoji="1" lang="ja-JP" altLang="en-US" smtClean="0"/>
              <a:t>2020/12/26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1AFB14-347F-3A47-B790-8C6EED638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E2AB00B-A6D4-774C-8C5E-E148E7B6D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F584E-CB7C-9847-A32E-6393671A2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2448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A2BFC05-398F-2B4A-90C2-451FA54D9E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60D789B-F3B1-6440-8A6D-21CEBB8F5E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A60ACD-6E31-3849-B100-F7FFB4F5E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E10E-8E81-AE43-BB7E-5635C3314AAF}" type="datetimeFigureOut">
              <a:rPr kumimoji="1" lang="ja-JP" altLang="en-US" smtClean="0"/>
              <a:t>2020/12/26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CC4903-1E09-9749-9397-A49A9EA50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382E41-CD40-D449-9F30-0AC027468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F584E-CB7C-9847-A32E-6393671A2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045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0DA7EE-222A-C04D-8FD0-7F74A20D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379CC8F-765D-6442-9F15-3C09358FD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7CB6AF-DDCF-CE49-AA73-625523732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E10E-8E81-AE43-BB7E-5635C3314AAF}" type="datetimeFigureOut">
              <a:rPr kumimoji="1" lang="ja-JP" altLang="en-US" smtClean="0"/>
              <a:t>2020/12/26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AC4F5B7-3127-DA4E-9D3D-FB5624749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7229AF-85E8-9F48-9836-B59B7084C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F584E-CB7C-9847-A32E-6393671A2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1121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CD1609-A40F-5241-AED7-3D7227DE8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72663A9-9804-A649-9780-EEBF5AAD42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21AE4E-EDD4-764D-92A2-BBB3CDDC9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E10E-8E81-AE43-BB7E-5635C3314AAF}" type="datetimeFigureOut">
              <a:rPr kumimoji="1" lang="ja-JP" altLang="en-US" smtClean="0"/>
              <a:t>2020/12/26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DF7240-E894-CC40-8B1C-1F4DDDC58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03AFE6-33B0-A144-A8E8-CA6E522B0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F584E-CB7C-9847-A32E-6393671A2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962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0FB1CE-9985-054E-9A9E-A68C54F0D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7E8971C-DFCF-4649-8BF4-BDB4C56085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B8646E3-E165-1542-B593-84EC81E980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E2C102C-1C09-A64D-B353-3E4896038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E10E-8E81-AE43-BB7E-5635C3314AAF}" type="datetimeFigureOut">
              <a:rPr kumimoji="1" lang="ja-JP" altLang="en-US" smtClean="0"/>
              <a:t>2020/12/26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ABC1FA4-913A-8E4A-92F9-8BBB63A62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78518DE-DF48-B947-A0FB-F5288EFFE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F584E-CB7C-9847-A32E-6393671A2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792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5450BD-2C6D-8E45-8475-EE29E73C2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C3C548-2990-A24F-A134-733769C6B5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A1AFE90-362D-8B4B-82EF-110C0C07ED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2182170-CE74-FD4F-880A-1133B3732A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87063DE-BD88-D242-966D-D2792241B6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93D1DCA-5A0F-2444-B23F-1524F1B60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E10E-8E81-AE43-BB7E-5635C3314AAF}" type="datetimeFigureOut">
              <a:rPr kumimoji="1" lang="ja-JP" altLang="en-US" smtClean="0"/>
              <a:t>2020/12/26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EDCA318-58F3-BC45-B148-5307B57E4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731DAD4-6C45-5042-8F21-EC1407F74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F584E-CB7C-9847-A32E-6393671A2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2276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5A183D-1C86-C447-92B2-30F067593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7FC0879-135B-BA4E-925F-31EB6B9B4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E10E-8E81-AE43-BB7E-5635C3314AAF}" type="datetimeFigureOut">
              <a:rPr kumimoji="1" lang="ja-JP" altLang="en-US" smtClean="0"/>
              <a:t>2020/12/26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0F49868-8BDF-AC40-9DD1-9FD3298F3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7449E52-1D3F-5A4A-A757-EE3C33700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F584E-CB7C-9847-A32E-6393671A2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5453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FDA371E-9589-A846-B2A0-ADCA7E28F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E10E-8E81-AE43-BB7E-5635C3314AAF}" type="datetimeFigureOut">
              <a:rPr kumimoji="1" lang="ja-JP" altLang="en-US" smtClean="0"/>
              <a:t>2020/12/26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BFB8131-369F-D546-B973-F5ED368DA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5ABD5B3-8FDE-3045-B892-787D8F5D7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F584E-CB7C-9847-A32E-6393671A2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687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42F83A-9AB0-F349-AC1D-1387962EF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030237C-FE2B-C648-82F2-2154B03822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52EDFBB-4186-0F40-B494-B9021F5CEF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0DA222E-3660-EA42-A101-F7A0B559D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E10E-8E81-AE43-BB7E-5635C3314AAF}" type="datetimeFigureOut">
              <a:rPr kumimoji="1" lang="ja-JP" altLang="en-US" smtClean="0"/>
              <a:t>2020/12/26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A42ABED-2492-3E44-A620-3C989BCED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B53BB8E-1238-B745-AEB3-29512A9BB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F584E-CB7C-9847-A32E-6393671A2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349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6F4493-6A97-474E-9931-EFB548F54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C0A20FC-85CE-EC4A-AFDE-A5A91B1D71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24E3358-4CE1-9C45-A23F-6059FD5046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7FBC0B9-50E6-2441-8B65-0E2C181C7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E10E-8E81-AE43-BB7E-5635C3314AAF}" type="datetimeFigureOut">
              <a:rPr kumimoji="1" lang="ja-JP" altLang="en-US" smtClean="0"/>
              <a:t>2020/12/26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AC8EE86-B4B0-B341-B8B2-2D3289AD2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01A25D6-503C-254B-BDC3-701F45D0D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F584E-CB7C-9847-A32E-6393671A2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7138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2BD4299-ECE4-C541-8455-B80D8FADE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BE7771D-92FF-B544-BA59-90DB199A5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245CBA-27BB-D646-BE21-A541EB2C6F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9E10E-8E81-AE43-BB7E-5635C3314AAF}" type="datetimeFigureOut">
              <a:rPr kumimoji="1" lang="ja-JP" altLang="en-US" smtClean="0"/>
              <a:t>2020/12/26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A7287D-A1E7-D14E-934C-E34C0FD0A1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9B3197-BF5F-B54C-AC1D-1C46A5AE5E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F584E-CB7C-9847-A32E-6393671A25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717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1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1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1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1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1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1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1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1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1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1.jp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1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1.jp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1.jp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1.jp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1.jp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1.jp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1.jp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1.jp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1.jp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image" Target="../media/image2.jpg"/><Relationship Id="rId7" Type="http://schemas.openxmlformats.org/officeDocument/2006/relationships/image" Target="../media/image3.jp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11" Type="http://schemas.openxmlformats.org/officeDocument/2006/relationships/image" Target="../media/image7.jpg"/><Relationship Id="rId5" Type="http://schemas.openxmlformats.org/officeDocument/2006/relationships/image" Target="../media/image8.jpg"/><Relationship Id="rId10" Type="http://schemas.openxmlformats.org/officeDocument/2006/relationships/image" Target="../media/image5.jpg"/><Relationship Id="rId4" Type="http://schemas.openxmlformats.org/officeDocument/2006/relationships/image" Target="../media/image9.jpg"/><Relationship Id="rId9" Type="http://schemas.openxmlformats.org/officeDocument/2006/relationships/image" Target="../media/image6.jpg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image" Target="../media/image2.jpg"/><Relationship Id="rId7" Type="http://schemas.openxmlformats.org/officeDocument/2006/relationships/image" Target="../media/image3.jp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11" Type="http://schemas.openxmlformats.org/officeDocument/2006/relationships/image" Target="../media/image7.jpg"/><Relationship Id="rId5" Type="http://schemas.openxmlformats.org/officeDocument/2006/relationships/image" Target="../media/image8.jpg"/><Relationship Id="rId10" Type="http://schemas.openxmlformats.org/officeDocument/2006/relationships/image" Target="../media/image5.jpg"/><Relationship Id="rId4" Type="http://schemas.openxmlformats.org/officeDocument/2006/relationships/image" Target="../media/image9.jpg"/><Relationship Id="rId9" Type="http://schemas.openxmlformats.org/officeDocument/2006/relationships/image" Target="../media/image6.jpg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image" Target="../media/image2.jpg"/><Relationship Id="rId7" Type="http://schemas.openxmlformats.org/officeDocument/2006/relationships/image" Target="../media/image3.jpg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11" Type="http://schemas.openxmlformats.org/officeDocument/2006/relationships/image" Target="../media/image7.jpg"/><Relationship Id="rId5" Type="http://schemas.openxmlformats.org/officeDocument/2006/relationships/image" Target="../media/image8.jpg"/><Relationship Id="rId10" Type="http://schemas.openxmlformats.org/officeDocument/2006/relationships/image" Target="../media/image5.jpg"/><Relationship Id="rId4" Type="http://schemas.openxmlformats.org/officeDocument/2006/relationships/image" Target="../media/image9.jpg"/><Relationship Id="rId9" Type="http://schemas.openxmlformats.org/officeDocument/2006/relationships/image" Target="../media/image6.jpg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image" Target="../media/image2.jpg"/><Relationship Id="rId7" Type="http://schemas.openxmlformats.org/officeDocument/2006/relationships/image" Target="../media/image3.jp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11" Type="http://schemas.openxmlformats.org/officeDocument/2006/relationships/image" Target="../media/image7.jpg"/><Relationship Id="rId5" Type="http://schemas.openxmlformats.org/officeDocument/2006/relationships/image" Target="../media/image8.jpg"/><Relationship Id="rId10" Type="http://schemas.openxmlformats.org/officeDocument/2006/relationships/image" Target="../media/image5.jpg"/><Relationship Id="rId4" Type="http://schemas.openxmlformats.org/officeDocument/2006/relationships/image" Target="../media/image9.jpg"/><Relationship Id="rId9" Type="http://schemas.openxmlformats.org/officeDocument/2006/relationships/image" Target="../media/image6.jpg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image" Target="../media/image2.jpg"/><Relationship Id="rId7" Type="http://schemas.openxmlformats.org/officeDocument/2006/relationships/image" Target="../media/image3.jp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11" Type="http://schemas.openxmlformats.org/officeDocument/2006/relationships/image" Target="../media/image7.jpg"/><Relationship Id="rId5" Type="http://schemas.openxmlformats.org/officeDocument/2006/relationships/image" Target="../media/image8.jpg"/><Relationship Id="rId10" Type="http://schemas.openxmlformats.org/officeDocument/2006/relationships/image" Target="../media/image5.jpg"/><Relationship Id="rId4" Type="http://schemas.openxmlformats.org/officeDocument/2006/relationships/image" Target="../media/image9.jpg"/><Relationship Id="rId9" Type="http://schemas.openxmlformats.org/officeDocument/2006/relationships/image" Target="../media/image6.jpg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11" Type="http://schemas.openxmlformats.org/officeDocument/2006/relationships/image" Target="../media/image1.jpg"/><Relationship Id="rId5" Type="http://schemas.openxmlformats.org/officeDocument/2006/relationships/image" Target="../media/image8.jpg"/><Relationship Id="rId10" Type="http://schemas.openxmlformats.org/officeDocument/2006/relationships/image" Target="../media/image3.jpg"/><Relationship Id="rId4" Type="http://schemas.openxmlformats.org/officeDocument/2006/relationships/image" Target="../media/image9.jpg"/><Relationship Id="rId9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コンテンツ プレースホルダ 22"/>
          <p:cNvSpPr txBox="1">
            <a:spLocks/>
          </p:cNvSpPr>
          <p:nvPr/>
        </p:nvSpPr>
        <p:spPr>
          <a:xfrm>
            <a:off x="750236" y="475238"/>
            <a:ext cx="6707088" cy="6480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200" dirty="0">
                <a:latin typeface="+mj-ea"/>
                <a:ea typeface="+mj-ea"/>
              </a:rPr>
              <a:t>2021</a:t>
            </a:r>
            <a:r>
              <a:rPr lang="ja-JP" altLang="en-US" sz="3200">
                <a:latin typeface="+mj-ea"/>
                <a:ea typeface="+mj-ea"/>
              </a:rPr>
              <a:t>年　</a:t>
            </a:r>
            <a:r>
              <a:rPr lang="en-US" altLang="ja-JP" sz="3200" dirty="0">
                <a:latin typeface="+mj-ea"/>
                <a:ea typeface="+mj-ea"/>
              </a:rPr>
              <a:t>1</a:t>
            </a:r>
            <a:r>
              <a:rPr lang="ja-JP" altLang="en-US" sz="3200">
                <a:latin typeface="+mj-ea"/>
                <a:ea typeface="+mj-ea"/>
              </a:rPr>
              <a:t>月</a:t>
            </a:r>
            <a:r>
              <a:rPr lang="en-US" altLang="ja-JP" sz="3200" dirty="0">
                <a:latin typeface="+mj-ea"/>
                <a:ea typeface="+mj-ea"/>
              </a:rPr>
              <a:t>10</a:t>
            </a:r>
            <a:r>
              <a:rPr lang="ja-JP" altLang="en-US" sz="3200">
                <a:latin typeface="+mj-ea"/>
                <a:ea typeface="+mj-ea"/>
              </a:rPr>
              <a:t>日（日）戊午　</a:t>
            </a:r>
            <a:endParaRPr lang="en-US" altLang="ja-JP" sz="3200" dirty="0">
              <a:latin typeface="+mj-ea"/>
              <a:ea typeface="+mj-ea"/>
            </a:endParaRPr>
          </a:p>
          <a:p>
            <a:endParaRPr lang="en-US" altLang="ja-JP" sz="3600" dirty="0">
              <a:latin typeface="+mj-ea"/>
              <a:ea typeface="+mj-ea"/>
            </a:endParaRPr>
          </a:p>
          <a:p>
            <a:pPr>
              <a:buFont typeface="Wingdings 2"/>
              <a:buNone/>
            </a:pPr>
            <a:endParaRPr lang="en-US" altLang="ja-JP" dirty="0">
              <a:latin typeface="+mj-ea"/>
              <a:ea typeface="+mj-ea"/>
            </a:endParaRPr>
          </a:p>
        </p:txBody>
      </p:sp>
      <p:pic>
        <p:nvPicPr>
          <p:cNvPr id="28" name="図 27" descr="kigaku5.jpg">
            <a:extLst>
              <a:ext uri="{FF2B5EF4-FFF2-40B4-BE49-F238E27FC236}">
                <a16:creationId xmlns:a16="http://schemas.microsoft.com/office/drawing/2014/main" id="{4CE424AD-6667-2943-A62C-E34919E8C5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7" y="141028"/>
            <a:ext cx="2049627" cy="1927929"/>
          </a:xfrm>
          <a:prstGeom prst="rect">
            <a:avLst/>
          </a:prstGeom>
        </p:spPr>
      </p:pic>
      <p:pic>
        <p:nvPicPr>
          <p:cNvPr id="7" name="図 6" descr="サッカー, 時計 が含まれている画像&#10;&#10;自動的に生成された説明">
            <a:extLst>
              <a:ext uri="{FF2B5EF4-FFF2-40B4-BE49-F238E27FC236}">
                <a16:creationId xmlns:a16="http://schemas.microsoft.com/office/drawing/2014/main" id="{6694065B-2241-D741-874D-A089CED1AF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751" y="2172510"/>
            <a:ext cx="3005560" cy="2823974"/>
          </a:xfrm>
          <a:prstGeom prst="rect">
            <a:avLst/>
          </a:prstGeom>
        </p:spPr>
      </p:pic>
      <p:pic>
        <p:nvPicPr>
          <p:cNvPr id="9" name="図 8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6BFFAF63-666D-2E4B-9E31-7D5FB14EBA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94129" y="2195659"/>
            <a:ext cx="3048000" cy="2863850"/>
          </a:xfrm>
          <a:prstGeom prst="rect">
            <a:avLst/>
          </a:prstGeom>
        </p:spPr>
      </p:pic>
      <p:pic>
        <p:nvPicPr>
          <p:cNvPr id="34" name="図 33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F652ACE3-153F-9F4B-B151-55D767E8B3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67493" y="2280149"/>
            <a:ext cx="3048000" cy="2863850"/>
          </a:xfrm>
          <a:prstGeom prst="rect">
            <a:avLst/>
          </a:prstGeom>
        </p:spPr>
      </p:pic>
      <p:pic>
        <p:nvPicPr>
          <p:cNvPr id="35" name="図 34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9E02C560-9788-2C43-B7A1-4EECAC065A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79002" y="2227907"/>
            <a:ext cx="3048000" cy="2863850"/>
          </a:xfrm>
          <a:prstGeom prst="rect">
            <a:avLst/>
          </a:prstGeom>
        </p:spPr>
      </p:pic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851D8B3D-648B-CF47-AF2A-9F6EAEB93AD0}"/>
              </a:ext>
            </a:extLst>
          </p:cNvPr>
          <p:cNvGrpSpPr/>
          <p:nvPr/>
        </p:nvGrpSpPr>
        <p:grpSpPr>
          <a:xfrm>
            <a:off x="1136796" y="5797275"/>
            <a:ext cx="9918408" cy="495575"/>
            <a:chOff x="1381539" y="5208102"/>
            <a:chExt cx="9918408" cy="495575"/>
          </a:xfrm>
        </p:grpSpPr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5CBEFDF5-E153-D64F-BD52-EECFA9E5A241}"/>
                </a:ext>
              </a:extLst>
            </p:cNvPr>
            <p:cNvSpPr txBox="1"/>
            <p:nvPr/>
          </p:nvSpPr>
          <p:spPr>
            <a:xfrm>
              <a:off x="1381539" y="5208104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年</a:t>
              </a: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9A3CC335-7931-7E44-B400-1F948CDE3C3F}"/>
                </a:ext>
              </a:extLst>
            </p:cNvPr>
            <p:cNvSpPr txBox="1"/>
            <p:nvPr/>
          </p:nvSpPr>
          <p:spPr>
            <a:xfrm>
              <a:off x="4369167" y="5208103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月</a:t>
              </a:r>
              <a:endParaRPr kumimoji="1" lang="ja-JP" altLang="en-US" sz="2400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D7244C58-DBC3-5C43-B575-08DCFE6B8BE4}"/>
                </a:ext>
              </a:extLst>
            </p:cNvPr>
            <p:cNvSpPr txBox="1"/>
            <p:nvPr/>
          </p:nvSpPr>
          <p:spPr>
            <a:xfrm>
              <a:off x="7407628" y="524201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日</a:t>
              </a:r>
              <a:endParaRPr kumimoji="1" lang="ja-JP" altLang="en-US" sz="2400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87AB18C7-2D3C-7048-A58C-0CADD26C7AC5}"/>
                </a:ext>
              </a:extLst>
            </p:cNvPr>
            <p:cNvSpPr txBox="1"/>
            <p:nvPr/>
          </p:nvSpPr>
          <p:spPr>
            <a:xfrm>
              <a:off x="10693660" y="520810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時</a:t>
              </a:r>
              <a:endParaRPr kumimoji="1" lang="ja-JP" altLang="en-US" sz="2400"/>
            </a:p>
          </p:txBody>
        </p:sp>
      </p:grp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D31F049-EACF-8347-8B04-1A5625CF2B39}"/>
              </a:ext>
            </a:extLst>
          </p:cNvPr>
          <p:cNvSpPr txBox="1"/>
          <p:nvPr/>
        </p:nvSpPr>
        <p:spPr>
          <a:xfrm>
            <a:off x="7292683" y="189618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午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94A89DF-9287-EC4A-9411-41EFAED9143B}"/>
              </a:ext>
            </a:extLst>
          </p:cNvPr>
          <p:cNvSpPr txBox="1"/>
          <p:nvPr/>
        </p:nvSpPr>
        <p:spPr>
          <a:xfrm>
            <a:off x="1354444" y="478880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子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F6FDA338-EAE1-1648-AB32-50DFDB460D37}"/>
              </a:ext>
            </a:extLst>
          </p:cNvPr>
          <p:cNvSpPr txBox="1"/>
          <p:nvPr/>
        </p:nvSpPr>
        <p:spPr>
          <a:xfrm>
            <a:off x="3500033" y="4557969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丑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5E53CDAA-35B8-CA46-9627-55DB0673A422}"/>
              </a:ext>
            </a:extLst>
          </p:cNvPr>
          <p:cNvSpPr txBox="1"/>
          <p:nvPr/>
        </p:nvSpPr>
        <p:spPr>
          <a:xfrm>
            <a:off x="9015493" y="342900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卯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8944085-0F1D-C144-95AA-1F6BABC5D001}"/>
              </a:ext>
            </a:extLst>
          </p:cNvPr>
          <p:cNvSpPr txBox="1"/>
          <p:nvPr/>
        </p:nvSpPr>
        <p:spPr>
          <a:xfrm>
            <a:off x="1439939" y="2049316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823AF4F-3DEE-2743-BFE6-2D64737DB2B7}"/>
              </a:ext>
            </a:extLst>
          </p:cNvPr>
          <p:cNvSpPr txBox="1"/>
          <p:nvPr/>
        </p:nvSpPr>
        <p:spPr>
          <a:xfrm>
            <a:off x="5297697" y="2390559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372EF69-EEBE-2C46-9B0A-527467EF314F}"/>
              </a:ext>
            </a:extLst>
          </p:cNvPr>
          <p:cNvSpPr txBox="1"/>
          <p:nvPr/>
        </p:nvSpPr>
        <p:spPr>
          <a:xfrm>
            <a:off x="7254414" y="4913166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B27C5D91-1983-4742-8786-83817E81AC7E}"/>
              </a:ext>
            </a:extLst>
          </p:cNvPr>
          <p:cNvSpPr txBox="1"/>
          <p:nvPr/>
        </p:nvSpPr>
        <p:spPr>
          <a:xfrm>
            <a:off x="11746105" y="339675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45FAC208-4269-8040-9758-95DEA7520893}"/>
              </a:ext>
            </a:extLst>
          </p:cNvPr>
          <p:cNvSpPr txBox="1"/>
          <p:nvPr/>
        </p:nvSpPr>
        <p:spPr>
          <a:xfrm>
            <a:off x="10315077" y="6270260"/>
            <a:ext cx="873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5-7</a:t>
            </a:r>
            <a:r>
              <a:rPr kumimoji="1" lang="ja-JP" altLang="en-US"/>
              <a:t>時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FFDC9099-342E-1142-AEE9-A083194DD126}"/>
              </a:ext>
            </a:extLst>
          </p:cNvPr>
          <p:cNvSpPr txBox="1"/>
          <p:nvPr/>
        </p:nvSpPr>
        <p:spPr>
          <a:xfrm>
            <a:off x="2717885" y="339675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0B3E2095-A2D4-414B-BEC5-EAC58D1DBDAF}"/>
              </a:ext>
            </a:extLst>
          </p:cNvPr>
          <p:cNvSpPr txBox="1"/>
          <p:nvPr/>
        </p:nvSpPr>
        <p:spPr>
          <a:xfrm>
            <a:off x="5309302" y="4409257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292A6CF7-5217-0841-8658-0D4B7803AAB8}"/>
              </a:ext>
            </a:extLst>
          </p:cNvPr>
          <p:cNvSpPr txBox="1"/>
          <p:nvPr/>
        </p:nvSpPr>
        <p:spPr>
          <a:xfrm>
            <a:off x="8137817" y="445150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C133C8DB-77D9-814C-8485-9B31B7281C06}"/>
              </a:ext>
            </a:extLst>
          </p:cNvPr>
          <p:cNvSpPr txBox="1"/>
          <p:nvPr/>
        </p:nvSpPr>
        <p:spPr>
          <a:xfrm>
            <a:off x="11330267" y="4400254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E06BEF61-F675-EE48-801F-2808B31F53F6}"/>
              </a:ext>
            </a:extLst>
          </p:cNvPr>
          <p:cNvSpPr txBox="1"/>
          <p:nvPr/>
        </p:nvSpPr>
        <p:spPr>
          <a:xfrm>
            <a:off x="7037332" y="2273206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B82AE6CE-915E-3349-9B2D-D0709E2E5204}"/>
              </a:ext>
            </a:extLst>
          </p:cNvPr>
          <p:cNvSpPr txBox="1"/>
          <p:nvPr/>
        </p:nvSpPr>
        <p:spPr>
          <a:xfrm>
            <a:off x="10164402" y="2177678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29470E92-37E5-1B41-9772-D5E9C25AFE19}"/>
              </a:ext>
            </a:extLst>
          </p:cNvPr>
          <p:cNvSpPr txBox="1"/>
          <p:nvPr/>
        </p:nvSpPr>
        <p:spPr>
          <a:xfrm>
            <a:off x="4218200" y="2157790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532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図 32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824B39F2-7C2C-6D4A-A5F1-3FD8902F3E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6674" y="2343487"/>
            <a:ext cx="3051377" cy="2867023"/>
          </a:xfrm>
          <a:prstGeom prst="rect">
            <a:avLst/>
          </a:prstGeom>
        </p:spPr>
      </p:pic>
      <p:pic>
        <p:nvPicPr>
          <p:cNvPr id="32" name="図 31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179D2BF1-AF1F-9448-931B-05086CB21A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9514" y="2268200"/>
            <a:ext cx="3051377" cy="2867023"/>
          </a:xfrm>
          <a:prstGeom prst="rect">
            <a:avLst/>
          </a:prstGeom>
        </p:spPr>
      </p:pic>
      <p:pic>
        <p:nvPicPr>
          <p:cNvPr id="3" name="図 2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F38A2607-4F06-9446-B177-744211529A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346" y="2231929"/>
            <a:ext cx="3051377" cy="2867023"/>
          </a:xfrm>
          <a:prstGeom prst="rect">
            <a:avLst/>
          </a:prstGeom>
        </p:spPr>
      </p:pic>
      <p:sp>
        <p:nvSpPr>
          <p:cNvPr id="22" name="コンテンツ プレースホルダ 22"/>
          <p:cNvSpPr txBox="1">
            <a:spLocks/>
          </p:cNvSpPr>
          <p:nvPr/>
        </p:nvSpPr>
        <p:spPr>
          <a:xfrm>
            <a:off x="750236" y="475238"/>
            <a:ext cx="6707088" cy="6480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200" dirty="0">
                <a:latin typeface="+mj-ea"/>
                <a:ea typeface="+mj-ea"/>
              </a:rPr>
              <a:t>2021</a:t>
            </a:r>
            <a:r>
              <a:rPr lang="ja-JP" altLang="en-US" sz="3200">
                <a:latin typeface="+mj-ea"/>
                <a:ea typeface="+mj-ea"/>
              </a:rPr>
              <a:t>年　</a:t>
            </a:r>
            <a:r>
              <a:rPr lang="en-US" altLang="ja-JP" sz="3200" dirty="0">
                <a:latin typeface="+mj-ea"/>
                <a:ea typeface="+mj-ea"/>
              </a:rPr>
              <a:t>4</a:t>
            </a:r>
            <a:r>
              <a:rPr lang="ja-JP" altLang="en-US" sz="3200">
                <a:latin typeface="+mj-ea"/>
                <a:ea typeface="+mj-ea"/>
              </a:rPr>
              <a:t>月</a:t>
            </a:r>
            <a:r>
              <a:rPr lang="en-US" altLang="ja-JP" sz="3200" dirty="0">
                <a:latin typeface="+mj-ea"/>
                <a:ea typeface="+mj-ea"/>
              </a:rPr>
              <a:t>1</a:t>
            </a:r>
            <a:r>
              <a:rPr lang="ja-JP" altLang="en-US" sz="3200">
                <a:latin typeface="+mj-ea"/>
                <a:ea typeface="+mj-ea"/>
              </a:rPr>
              <a:t>日（木）己卯</a:t>
            </a:r>
            <a:endParaRPr lang="en-US" altLang="ja-JP" sz="3200" dirty="0">
              <a:latin typeface="+mj-ea"/>
              <a:ea typeface="+mj-ea"/>
            </a:endParaRPr>
          </a:p>
          <a:p>
            <a:endParaRPr lang="en-US" altLang="ja-JP" sz="3600" dirty="0">
              <a:latin typeface="+mj-ea"/>
              <a:ea typeface="+mj-ea"/>
            </a:endParaRPr>
          </a:p>
          <a:p>
            <a:pPr>
              <a:buFont typeface="Wingdings 2"/>
              <a:buNone/>
            </a:pPr>
            <a:endParaRPr lang="en-US" altLang="ja-JP" dirty="0">
              <a:latin typeface="+mj-ea"/>
              <a:ea typeface="+mj-ea"/>
            </a:endParaRPr>
          </a:p>
        </p:txBody>
      </p:sp>
      <p:pic>
        <p:nvPicPr>
          <p:cNvPr id="28" name="図 27" descr="kigaku5.jpg">
            <a:extLst>
              <a:ext uri="{FF2B5EF4-FFF2-40B4-BE49-F238E27FC236}">
                <a16:creationId xmlns:a16="http://schemas.microsoft.com/office/drawing/2014/main" id="{4CE424AD-6667-2943-A62C-E34919E8C5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7" y="141028"/>
            <a:ext cx="2049627" cy="1927929"/>
          </a:xfrm>
          <a:prstGeom prst="rect">
            <a:avLst/>
          </a:prstGeom>
        </p:spPr>
      </p:pic>
      <p:pic>
        <p:nvPicPr>
          <p:cNvPr id="9" name="図 8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6BFFAF63-666D-2E4B-9E31-7D5FB14EBA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070" y="2195658"/>
            <a:ext cx="3048000" cy="2863850"/>
          </a:xfrm>
          <a:prstGeom prst="rect">
            <a:avLst/>
          </a:prstGeom>
        </p:spPr>
      </p:pic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851D8B3D-648B-CF47-AF2A-9F6EAEB93AD0}"/>
              </a:ext>
            </a:extLst>
          </p:cNvPr>
          <p:cNvGrpSpPr/>
          <p:nvPr/>
        </p:nvGrpSpPr>
        <p:grpSpPr>
          <a:xfrm>
            <a:off x="1136796" y="5797275"/>
            <a:ext cx="9918408" cy="495575"/>
            <a:chOff x="1381539" y="5208102"/>
            <a:chExt cx="9918408" cy="495575"/>
          </a:xfrm>
        </p:grpSpPr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5CBEFDF5-E153-D64F-BD52-EECFA9E5A241}"/>
                </a:ext>
              </a:extLst>
            </p:cNvPr>
            <p:cNvSpPr txBox="1"/>
            <p:nvPr/>
          </p:nvSpPr>
          <p:spPr>
            <a:xfrm>
              <a:off x="1381539" y="5208104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年</a:t>
              </a: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9A3CC335-7931-7E44-B400-1F948CDE3C3F}"/>
                </a:ext>
              </a:extLst>
            </p:cNvPr>
            <p:cNvSpPr txBox="1"/>
            <p:nvPr/>
          </p:nvSpPr>
          <p:spPr>
            <a:xfrm>
              <a:off x="4369167" y="5208103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月</a:t>
              </a:r>
              <a:endParaRPr kumimoji="1" lang="ja-JP" altLang="en-US" sz="2400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D7244C58-DBC3-5C43-B575-08DCFE6B8BE4}"/>
                </a:ext>
              </a:extLst>
            </p:cNvPr>
            <p:cNvSpPr txBox="1"/>
            <p:nvPr/>
          </p:nvSpPr>
          <p:spPr>
            <a:xfrm>
              <a:off x="7407628" y="524201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日</a:t>
              </a:r>
              <a:endParaRPr kumimoji="1" lang="ja-JP" altLang="en-US" sz="2400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87AB18C7-2D3C-7048-A58C-0CADD26C7AC5}"/>
                </a:ext>
              </a:extLst>
            </p:cNvPr>
            <p:cNvSpPr txBox="1"/>
            <p:nvPr/>
          </p:nvSpPr>
          <p:spPr>
            <a:xfrm>
              <a:off x="10693660" y="520810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時</a:t>
              </a:r>
              <a:endParaRPr kumimoji="1" lang="ja-JP" altLang="en-US" sz="2400"/>
            </a:p>
          </p:txBody>
        </p:sp>
      </p:grp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D31F049-EACF-8347-8B04-1A5625CF2B39}"/>
              </a:ext>
            </a:extLst>
          </p:cNvPr>
          <p:cNvSpPr txBox="1"/>
          <p:nvPr/>
        </p:nvSpPr>
        <p:spPr>
          <a:xfrm>
            <a:off x="5939514" y="345500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卯</a:t>
            </a:r>
            <a:endParaRPr lang="en-US" altLang="ja-JP" sz="2400" dirty="0">
              <a:solidFill>
                <a:srgbClr val="FF0000"/>
              </a:solidFill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94A89DF-9287-EC4A-9411-41EFAED9143B}"/>
              </a:ext>
            </a:extLst>
          </p:cNvPr>
          <p:cNvSpPr txBox="1"/>
          <p:nvPr/>
        </p:nvSpPr>
        <p:spPr>
          <a:xfrm>
            <a:off x="447092" y="445150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丑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F6FDA338-EAE1-1648-AB32-50DFDB460D37}"/>
              </a:ext>
            </a:extLst>
          </p:cNvPr>
          <p:cNvSpPr txBox="1"/>
          <p:nvPr/>
        </p:nvSpPr>
        <p:spPr>
          <a:xfrm>
            <a:off x="2945417" y="3436866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卯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8944085-0F1D-C144-95AA-1F6BABC5D001}"/>
              </a:ext>
            </a:extLst>
          </p:cNvPr>
          <p:cNvSpPr txBox="1"/>
          <p:nvPr/>
        </p:nvSpPr>
        <p:spPr>
          <a:xfrm>
            <a:off x="2414741" y="250104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823AF4F-3DEE-2743-BFE6-2D64737DB2B7}"/>
              </a:ext>
            </a:extLst>
          </p:cNvPr>
          <p:cNvSpPr txBox="1"/>
          <p:nvPr/>
        </p:nvSpPr>
        <p:spPr>
          <a:xfrm>
            <a:off x="5570597" y="3436866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372EF69-EEBE-2C46-9B0A-527467EF314F}"/>
              </a:ext>
            </a:extLst>
          </p:cNvPr>
          <p:cNvSpPr txBox="1"/>
          <p:nvPr/>
        </p:nvSpPr>
        <p:spPr>
          <a:xfrm>
            <a:off x="8522765" y="3546164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45FAC208-4269-8040-9758-95DEA7520893}"/>
              </a:ext>
            </a:extLst>
          </p:cNvPr>
          <p:cNvSpPr txBox="1"/>
          <p:nvPr/>
        </p:nvSpPr>
        <p:spPr>
          <a:xfrm>
            <a:off x="9729538" y="6258940"/>
            <a:ext cx="1876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5-7</a:t>
            </a:r>
            <a:r>
              <a:rPr kumimoji="1" lang="ja-JP" altLang="en-US"/>
              <a:t>時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FFDC9099-342E-1142-AEE9-A083194DD126}"/>
              </a:ext>
            </a:extLst>
          </p:cNvPr>
          <p:cNvSpPr txBox="1"/>
          <p:nvPr/>
        </p:nvSpPr>
        <p:spPr>
          <a:xfrm>
            <a:off x="2291143" y="4382378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91F3CA8-762F-2042-AC12-123B1D49C7BB}"/>
              </a:ext>
            </a:extLst>
          </p:cNvPr>
          <p:cNvSpPr txBox="1"/>
          <p:nvPr/>
        </p:nvSpPr>
        <p:spPr>
          <a:xfrm>
            <a:off x="8916345" y="3526484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卯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5BF8045-FE81-4E49-A876-EB94D7119CC4}"/>
              </a:ext>
            </a:extLst>
          </p:cNvPr>
          <p:cNvSpPr txBox="1"/>
          <p:nvPr/>
        </p:nvSpPr>
        <p:spPr>
          <a:xfrm>
            <a:off x="11655806" y="3546165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6E843E7-8E90-6F47-9798-9F7C94E9684A}"/>
              </a:ext>
            </a:extLst>
          </p:cNvPr>
          <p:cNvSpPr txBox="1"/>
          <p:nvPr/>
        </p:nvSpPr>
        <p:spPr>
          <a:xfrm>
            <a:off x="3322959" y="2507709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1CDFC5A3-57BA-C942-A26C-D6C8F91BA710}"/>
              </a:ext>
            </a:extLst>
          </p:cNvPr>
          <p:cNvSpPr txBox="1"/>
          <p:nvPr/>
        </p:nvSpPr>
        <p:spPr>
          <a:xfrm>
            <a:off x="6308184" y="249627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3A3395E2-426C-344A-ACFB-DD0A54394CFA}"/>
              </a:ext>
            </a:extLst>
          </p:cNvPr>
          <p:cNvSpPr txBox="1"/>
          <p:nvPr/>
        </p:nvSpPr>
        <p:spPr>
          <a:xfrm>
            <a:off x="9346802" y="2574319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EB1C707-F6BA-1847-83FC-65C84C000E23}"/>
              </a:ext>
            </a:extLst>
          </p:cNvPr>
          <p:cNvSpPr txBox="1"/>
          <p:nvPr/>
        </p:nvSpPr>
        <p:spPr>
          <a:xfrm>
            <a:off x="1218796" y="2049306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F3BFF7C-3EEF-4F41-9503-007D10B4B4FF}"/>
              </a:ext>
            </a:extLst>
          </p:cNvPr>
          <p:cNvSpPr txBox="1"/>
          <p:nvPr/>
        </p:nvSpPr>
        <p:spPr>
          <a:xfrm>
            <a:off x="4007913" y="4809510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2D842F9-4EBD-E144-BFA7-07255743D0CC}"/>
              </a:ext>
            </a:extLst>
          </p:cNvPr>
          <p:cNvSpPr txBox="1"/>
          <p:nvPr/>
        </p:nvSpPr>
        <p:spPr>
          <a:xfrm>
            <a:off x="6976644" y="4883039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D1A8D319-ED18-4446-9E13-7BB1F9C7D665}"/>
              </a:ext>
            </a:extLst>
          </p:cNvPr>
          <p:cNvSpPr txBox="1"/>
          <p:nvPr/>
        </p:nvSpPr>
        <p:spPr>
          <a:xfrm>
            <a:off x="10028613" y="4922215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42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図 43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193A88D8-DE11-2D4F-BCBB-2CD97D5946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3994" y="2352225"/>
            <a:ext cx="3048000" cy="2863850"/>
          </a:xfrm>
          <a:prstGeom prst="rect">
            <a:avLst/>
          </a:prstGeom>
        </p:spPr>
      </p:pic>
      <p:pic>
        <p:nvPicPr>
          <p:cNvPr id="29" name="図 28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E724638D-B5BA-7E4F-BEA7-88519C2BEB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9897" y="2323637"/>
            <a:ext cx="3048000" cy="2863850"/>
          </a:xfrm>
          <a:prstGeom prst="rect">
            <a:avLst/>
          </a:prstGeom>
        </p:spPr>
      </p:pic>
      <p:pic>
        <p:nvPicPr>
          <p:cNvPr id="4" name="図 3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3ECD54B5-92DB-7D46-A483-1EA400D627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2669" y="2295049"/>
            <a:ext cx="3048000" cy="2863850"/>
          </a:xfrm>
          <a:prstGeom prst="rect">
            <a:avLst/>
          </a:prstGeom>
        </p:spPr>
      </p:pic>
      <p:sp>
        <p:nvSpPr>
          <p:cNvPr id="22" name="コンテンツ プレースホルダ 22"/>
          <p:cNvSpPr txBox="1">
            <a:spLocks/>
          </p:cNvSpPr>
          <p:nvPr/>
        </p:nvSpPr>
        <p:spPr>
          <a:xfrm>
            <a:off x="750236" y="475238"/>
            <a:ext cx="6707088" cy="6480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200" dirty="0">
                <a:latin typeface="+mj-ea"/>
                <a:ea typeface="+mj-ea"/>
              </a:rPr>
              <a:t>2021</a:t>
            </a:r>
            <a:r>
              <a:rPr lang="ja-JP" altLang="en-US" sz="3200">
                <a:latin typeface="+mj-ea"/>
                <a:ea typeface="+mj-ea"/>
              </a:rPr>
              <a:t>年　</a:t>
            </a:r>
            <a:r>
              <a:rPr lang="en-US" altLang="ja-JP" sz="3200" dirty="0">
                <a:latin typeface="+mj-ea"/>
                <a:ea typeface="+mj-ea"/>
              </a:rPr>
              <a:t>4</a:t>
            </a:r>
            <a:r>
              <a:rPr lang="ja-JP" altLang="en-US" sz="3200">
                <a:latin typeface="+mj-ea"/>
                <a:ea typeface="+mj-ea"/>
              </a:rPr>
              <a:t>月</a:t>
            </a:r>
            <a:r>
              <a:rPr lang="en-US" altLang="ja-JP" sz="3200" dirty="0">
                <a:latin typeface="+mj-ea"/>
                <a:ea typeface="+mj-ea"/>
              </a:rPr>
              <a:t>9</a:t>
            </a:r>
            <a:r>
              <a:rPr lang="ja-JP" altLang="en-US" sz="3200">
                <a:latin typeface="+mj-ea"/>
                <a:ea typeface="+mj-ea"/>
              </a:rPr>
              <a:t>日（金）丁亥</a:t>
            </a:r>
            <a:endParaRPr lang="en-US" altLang="ja-JP" sz="3200" dirty="0">
              <a:latin typeface="+mj-ea"/>
              <a:ea typeface="+mj-ea"/>
            </a:endParaRPr>
          </a:p>
          <a:p>
            <a:endParaRPr lang="en-US" altLang="ja-JP" sz="3600" dirty="0">
              <a:latin typeface="+mj-ea"/>
              <a:ea typeface="+mj-ea"/>
            </a:endParaRPr>
          </a:p>
          <a:p>
            <a:pPr>
              <a:buFont typeface="Wingdings 2"/>
              <a:buNone/>
            </a:pPr>
            <a:endParaRPr lang="en-US" altLang="ja-JP" dirty="0">
              <a:latin typeface="+mj-ea"/>
              <a:ea typeface="+mj-ea"/>
            </a:endParaRPr>
          </a:p>
        </p:txBody>
      </p:sp>
      <p:pic>
        <p:nvPicPr>
          <p:cNvPr id="28" name="図 27" descr="kigaku5.jpg">
            <a:extLst>
              <a:ext uri="{FF2B5EF4-FFF2-40B4-BE49-F238E27FC236}">
                <a16:creationId xmlns:a16="http://schemas.microsoft.com/office/drawing/2014/main" id="{4CE424AD-6667-2943-A62C-E34919E8C5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7" y="141028"/>
            <a:ext cx="2049627" cy="1927929"/>
          </a:xfrm>
          <a:prstGeom prst="rect">
            <a:avLst/>
          </a:prstGeom>
        </p:spPr>
      </p:pic>
      <p:pic>
        <p:nvPicPr>
          <p:cNvPr id="9" name="図 8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6BFFAF63-666D-2E4B-9E31-7D5FB14EBA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070" y="2195658"/>
            <a:ext cx="3048000" cy="2863850"/>
          </a:xfrm>
          <a:prstGeom prst="rect">
            <a:avLst/>
          </a:prstGeom>
        </p:spPr>
      </p:pic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851D8B3D-648B-CF47-AF2A-9F6EAEB93AD0}"/>
              </a:ext>
            </a:extLst>
          </p:cNvPr>
          <p:cNvGrpSpPr/>
          <p:nvPr/>
        </p:nvGrpSpPr>
        <p:grpSpPr>
          <a:xfrm>
            <a:off x="1136796" y="5797275"/>
            <a:ext cx="9918408" cy="495575"/>
            <a:chOff x="1381539" y="5208102"/>
            <a:chExt cx="9918408" cy="495575"/>
          </a:xfrm>
        </p:grpSpPr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5CBEFDF5-E153-D64F-BD52-EECFA9E5A241}"/>
                </a:ext>
              </a:extLst>
            </p:cNvPr>
            <p:cNvSpPr txBox="1"/>
            <p:nvPr/>
          </p:nvSpPr>
          <p:spPr>
            <a:xfrm>
              <a:off x="1381539" y="5208104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年</a:t>
              </a: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9A3CC335-7931-7E44-B400-1F948CDE3C3F}"/>
                </a:ext>
              </a:extLst>
            </p:cNvPr>
            <p:cNvSpPr txBox="1"/>
            <p:nvPr/>
          </p:nvSpPr>
          <p:spPr>
            <a:xfrm>
              <a:off x="4369167" y="5208103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月</a:t>
              </a:r>
              <a:endParaRPr kumimoji="1" lang="ja-JP" altLang="en-US" sz="2400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D7244C58-DBC3-5C43-B575-08DCFE6B8BE4}"/>
                </a:ext>
              </a:extLst>
            </p:cNvPr>
            <p:cNvSpPr txBox="1"/>
            <p:nvPr/>
          </p:nvSpPr>
          <p:spPr>
            <a:xfrm>
              <a:off x="7407628" y="524201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日</a:t>
              </a:r>
              <a:endParaRPr kumimoji="1" lang="ja-JP" altLang="en-US" sz="2400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87AB18C7-2D3C-7048-A58C-0CADD26C7AC5}"/>
                </a:ext>
              </a:extLst>
            </p:cNvPr>
            <p:cNvSpPr txBox="1"/>
            <p:nvPr/>
          </p:nvSpPr>
          <p:spPr>
            <a:xfrm>
              <a:off x="10693660" y="520810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時</a:t>
              </a:r>
              <a:endParaRPr kumimoji="1" lang="ja-JP" altLang="en-US" sz="2400"/>
            </a:p>
          </p:txBody>
        </p:sp>
      </p:grp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D31F049-EACF-8347-8B04-1A5625CF2B39}"/>
              </a:ext>
            </a:extLst>
          </p:cNvPr>
          <p:cNvSpPr txBox="1"/>
          <p:nvPr/>
        </p:nvSpPr>
        <p:spPr>
          <a:xfrm>
            <a:off x="5939514" y="345500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lang="en-US" altLang="ja-JP" sz="2400" dirty="0">
              <a:solidFill>
                <a:srgbClr val="FF0000"/>
              </a:solidFill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94A89DF-9287-EC4A-9411-41EFAED9143B}"/>
              </a:ext>
            </a:extLst>
          </p:cNvPr>
          <p:cNvSpPr txBox="1"/>
          <p:nvPr/>
        </p:nvSpPr>
        <p:spPr>
          <a:xfrm>
            <a:off x="447092" y="445150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丑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F6FDA338-EAE1-1648-AB32-50DFDB460D37}"/>
              </a:ext>
            </a:extLst>
          </p:cNvPr>
          <p:cNvSpPr txBox="1"/>
          <p:nvPr/>
        </p:nvSpPr>
        <p:spPr>
          <a:xfrm>
            <a:off x="2945417" y="3436866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8944085-0F1D-C144-95AA-1F6BABC5D001}"/>
              </a:ext>
            </a:extLst>
          </p:cNvPr>
          <p:cNvSpPr txBox="1"/>
          <p:nvPr/>
        </p:nvSpPr>
        <p:spPr>
          <a:xfrm>
            <a:off x="2414741" y="250104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823AF4F-3DEE-2743-BFE6-2D64737DB2B7}"/>
              </a:ext>
            </a:extLst>
          </p:cNvPr>
          <p:cNvSpPr txBox="1"/>
          <p:nvPr/>
        </p:nvSpPr>
        <p:spPr>
          <a:xfrm>
            <a:off x="5214528" y="4493027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372EF69-EEBE-2C46-9B0A-527467EF314F}"/>
              </a:ext>
            </a:extLst>
          </p:cNvPr>
          <p:cNvSpPr txBox="1"/>
          <p:nvPr/>
        </p:nvSpPr>
        <p:spPr>
          <a:xfrm>
            <a:off x="6293293" y="258047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45FAC208-4269-8040-9758-95DEA7520893}"/>
              </a:ext>
            </a:extLst>
          </p:cNvPr>
          <p:cNvSpPr txBox="1"/>
          <p:nvPr/>
        </p:nvSpPr>
        <p:spPr>
          <a:xfrm>
            <a:off x="9729538" y="6258940"/>
            <a:ext cx="1876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9-11</a:t>
            </a:r>
            <a:r>
              <a:rPr kumimoji="1" lang="ja-JP" altLang="en-US"/>
              <a:t>時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FFDC9099-342E-1142-AEE9-A083194DD126}"/>
              </a:ext>
            </a:extLst>
          </p:cNvPr>
          <p:cNvSpPr txBox="1"/>
          <p:nvPr/>
        </p:nvSpPr>
        <p:spPr>
          <a:xfrm>
            <a:off x="2291143" y="4382378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91F3CA8-762F-2042-AC12-123B1D49C7BB}"/>
              </a:ext>
            </a:extLst>
          </p:cNvPr>
          <p:cNvSpPr txBox="1"/>
          <p:nvPr/>
        </p:nvSpPr>
        <p:spPr>
          <a:xfrm>
            <a:off x="8916345" y="3526484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ア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5BF8045-FE81-4E49-A876-EB94D7119CC4}"/>
              </a:ext>
            </a:extLst>
          </p:cNvPr>
          <p:cNvSpPr txBox="1"/>
          <p:nvPr/>
        </p:nvSpPr>
        <p:spPr>
          <a:xfrm>
            <a:off x="11106590" y="461321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6E843E7-8E90-6F47-9798-9F7C94E9684A}"/>
              </a:ext>
            </a:extLst>
          </p:cNvPr>
          <p:cNvSpPr txBox="1"/>
          <p:nvPr/>
        </p:nvSpPr>
        <p:spPr>
          <a:xfrm>
            <a:off x="3322959" y="2507709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辰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7608495F-414D-5D43-8F59-AE4BCF55C4D3}"/>
              </a:ext>
            </a:extLst>
          </p:cNvPr>
          <p:cNvSpPr txBox="1"/>
          <p:nvPr/>
        </p:nvSpPr>
        <p:spPr>
          <a:xfrm>
            <a:off x="8183257" y="4527774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亥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FD6D7646-051E-C34C-9F42-C612AC193687}"/>
              </a:ext>
            </a:extLst>
          </p:cNvPr>
          <p:cNvSpPr txBox="1"/>
          <p:nvPr/>
        </p:nvSpPr>
        <p:spPr>
          <a:xfrm>
            <a:off x="9276168" y="2603154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巳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1D52FEF1-988B-3147-9B79-7DF0731BF4B5}"/>
              </a:ext>
            </a:extLst>
          </p:cNvPr>
          <p:cNvSpPr txBox="1"/>
          <p:nvPr/>
        </p:nvSpPr>
        <p:spPr>
          <a:xfrm>
            <a:off x="1218796" y="2049306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666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図 43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193A88D8-DE11-2D4F-BCBB-2CD97D5946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3994" y="2352225"/>
            <a:ext cx="3048000" cy="2863850"/>
          </a:xfrm>
          <a:prstGeom prst="rect">
            <a:avLst/>
          </a:prstGeom>
        </p:spPr>
      </p:pic>
      <p:pic>
        <p:nvPicPr>
          <p:cNvPr id="29" name="図 28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E724638D-B5BA-7E4F-BEA7-88519C2BEB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9897" y="2323637"/>
            <a:ext cx="3048000" cy="2863850"/>
          </a:xfrm>
          <a:prstGeom prst="rect">
            <a:avLst/>
          </a:prstGeom>
        </p:spPr>
      </p:pic>
      <p:pic>
        <p:nvPicPr>
          <p:cNvPr id="4" name="図 3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3ECD54B5-92DB-7D46-A483-1EA400D627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2669" y="2295049"/>
            <a:ext cx="3048000" cy="2863850"/>
          </a:xfrm>
          <a:prstGeom prst="rect">
            <a:avLst/>
          </a:prstGeom>
        </p:spPr>
      </p:pic>
      <p:sp>
        <p:nvSpPr>
          <p:cNvPr id="22" name="コンテンツ プレースホルダ 22"/>
          <p:cNvSpPr txBox="1">
            <a:spLocks/>
          </p:cNvSpPr>
          <p:nvPr/>
        </p:nvSpPr>
        <p:spPr>
          <a:xfrm>
            <a:off x="750236" y="475238"/>
            <a:ext cx="6707088" cy="6480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200" dirty="0">
                <a:latin typeface="+mj-ea"/>
                <a:ea typeface="+mj-ea"/>
              </a:rPr>
              <a:t>2021</a:t>
            </a:r>
            <a:r>
              <a:rPr lang="ja-JP" altLang="en-US" sz="3200">
                <a:latin typeface="+mj-ea"/>
                <a:ea typeface="+mj-ea"/>
              </a:rPr>
              <a:t>年　</a:t>
            </a:r>
            <a:r>
              <a:rPr lang="en-US" altLang="ja-JP" sz="3200" dirty="0">
                <a:latin typeface="+mj-ea"/>
                <a:ea typeface="+mj-ea"/>
              </a:rPr>
              <a:t>4</a:t>
            </a:r>
            <a:r>
              <a:rPr lang="ja-JP" altLang="en-US" sz="3200">
                <a:latin typeface="+mj-ea"/>
                <a:ea typeface="+mj-ea"/>
              </a:rPr>
              <a:t>月</a:t>
            </a:r>
            <a:r>
              <a:rPr lang="en-US" altLang="ja-JP" sz="3200" dirty="0">
                <a:latin typeface="+mj-ea"/>
                <a:ea typeface="+mj-ea"/>
              </a:rPr>
              <a:t>18</a:t>
            </a:r>
            <a:r>
              <a:rPr lang="ja-JP" altLang="en-US" sz="3200">
                <a:latin typeface="+mj-ea"/>
                <a:ea typeface="+mj-ea"/>
              </a:rPr>
              <a:t>日（日）丙申</a:t>
            </a:r>
            <a:endParaRPr lang="en-US" altLang="ja-JP" sz="3200" dirty="0">
              <a:latin typeface="+mj-ea"/>
              <a:ea typeface="+mj-ea"/>
            </a:endParaRPr>
          </a:p>
          <a:p>
            <a:endParaRPr lang="en-US" altLang="ja-JP" sz="3600" dirty="0">
              <a:latin typeface="+mj-ea"/>
              <a:ea typeface="+mj-ea"/>
            </a:endParaRPr>
          </a:p>
          <a:p>
            <a:pPr>
              <a:buFont typeface="Wingdings 2"/>
              <a:buNone/>
            </a:pPr>
            <a:endParaRPr lang="en-US" altLang="ja-JP" dirty="0">
              <a:latin typeface="+mj-ea"/>
              <a:ea typeface="+mj-ea"/>
            </a:endParaRPr>
          </a:p>
        </p:txBody>
      </p:sp>
      <p:pic>
        <p:nvPicPr>
          <p:cNvPr id="28" name="図 27" descr="kigaku5.jpg">
            <a:extLst>
              <a:ext uri="{FF2B5EF4-FFF2-40B4-BE49-F238E27FC236}">
                <a16:creationId xmlns:a16="http://schemas.microsoft.com/office/drawing/2014/main" id="{4CE424AD-6667-2943-A62C-E34919E8C5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7" y="141028"/>
            <a:ext cx="2049627" cy="1927929"/>
          </a:xfrm>
          <a:prstGeom prst="rect">
            <a:avLst/>
          </a:prstGeom>
        </p:spPr>
      </p:pic>
      <p:pic>
        <p:nvPicPr>
          <p:cNvPr id="9" name="図 8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6BFFAF63-666D-2E4B-9E31-7D5FB14EBA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070" y="2195658"/>
            <a:ext cx="3048000" cy="2863850"/>
          </a:xfrm>
          <a:prstGeom prst="rect">
            <a:avLst/>
          </a:prstGeom>
        </p:spPr>
      </p:pic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851D8B3D-648B-CF47-AF2A-9F6EAEB93AD0}"/>
              </a:ext>
            </a:extLst>
          </p:cNvPr>
          <p:cNvGrpSpPr/>
          <p:nvPr/>
        </p:nvGrpSpPr>
        <p:grpSpPr>
          <a:xfrm>
            <a:off x="1136796" y="5797275"/>
            <a:ext cx="9918408" cy="495575"/>
            <a:chOff x="1381539" y="5208102"/>
            <a:chExt cx="9918408" cy="495575"/>
          </a:xfrm>
        </p:grpSpPr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5CBEFDF5-E153-D64F-BD52-EECFA9E5A241}"/>
                </a:ext>
              </a:extLst>
            </p:cNvPr>
            <p:cNvSpPr txBox="1"/>
            <p:nvPr/>
          </p:nvSpPr>
          <p:spPr>
            <a:xfrm>
              <a:off x="1381539" y="5208104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年</a:t>
              </a: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9A3CC335-7931-7E44-B400-1F948CDE3C3F}"/>
                </a:ext>
              </a:extLst>
            </p:cNvPr>
            <p:cNvSpPr txBox="1"/>
            <p:nvPr/>
          </p:nvSpPr>
          <p:spPr>
            <a:xfrm>
              <a:off x="4369167" y="5208103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月</a:t>
              </a:r>
              <a:endParaRPr kumimoji="1" lang="ja-JP" altLang="en-US" sz="2400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D7244C58-DBC3-5C43-B575-08DCFE6B8BE4}"/>
                </a:ext>
              </a:extLst>
            </p:cNvPr>
            <p:cNvSpPr txBox="1"/>
            <p:nvPr/>
          </p:nvSpPr>
          <p:spPr>
            <a:xfrm>
              <a:off x="7407628" y="524201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日</a:t>
              </a:r>
              <a:endParaRPr kumimoji="1" lang="ja-JP" altLang="en-US" sz="2400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87AB18C7-2D3C-7048-A58C-0CADD26C7AC5}"/>
                </a:ext>
              </a:extLst>
            </p:cNvPr>
            <p:cNvSpPr txBox="1"/>
            <p:nvPr/>
          </p:nvSpPr>
          <p:spPr>
            <a:xfrm>
              <a:off x="10693660" y="520810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時</a:t>
              </a:r>
              <a:endParaRPr kumimoji="1" lang="ja-JP" altLang="en-US" sz="2400"/>
            </a:p>
          </p:txBody>
        </p:sp>
      </p:grp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D31F049-EACF-8347-8B04-1A5625CF2B39}"/>
              </a:ext>
            </a:extLst>
          </p:cNvPr>
          <p:cNvSpPr txBox="1"/>
          <p:nvPr/>
        </p:nvSpPr>
        <p:spPr>
          <a:xfrm>
            <a:off x="5939514" y="345500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lang="en-US" altLang="ja-JP" sz="2400" dirty="0">
              <a:solidFill>
                <a:srgbClr val="FF0000"/>
              </a:solidFill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94A89DF-9287-EC4A-9411-41EFAED9143B}"/>
              </a:ext>
            </a:extLst>
          </p:cNvPr>
          <p:cNvSpPr txBox="1"/>
          <p:nvPr/>
        </p:nvSpPr>
        <p:spPr>
          <a:xfrm>
            <a:off x="447092" y="445150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丑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F6FDA338-EAE1-1648-AB32-50DFDB460D37}"/>
              </a:ext>
            </a:extLst>
          </p:cNvPr>
          <p:cNvSpPr txBox="1"/>
          <p:nvPr/>
        </p:nvSpPr>
        <p:spPr>
          <a:xfrm>
            <a:off x="2945417" y="3436866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8944085-0F1D-C144-95AA-1F6BABC5D001}"/>
              </a:ext>
            </a:extLst>
          </p:cNvPr>
          <p:cNvSpPr txBox="1"/>
          <p:nvPr/>
        </p:nvSpPr>
        <p:spPr>
          <a:xfrm>
            <a:off x="2414741" y="250104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823AF4F-3DEE-2743-BFE6-2D64737DB2B7}"/>
              </a:ext>
            </a:extLst>
          </p:cNvPr>
          <p:cNvSpPr txBox="1"/>
          <p:nvPr/>
        </p:nvSpPr>
        <p:spPr>
          <a:xfrm>
            <a:off x="5214528" y="4493027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372EF69-EEBE-2C46-9B0A-527467EF314F}"/>
              </a:ext>
            </a:extLst>
          </p:cNvPr>
          <p:cNvSpPr txBox="1"/>
          <p:nvPr/>
        </p:nvSpPr>
        <p:spPr>
          <a:xfrm>
            <a:off x="6242657" y="4509284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45FAC208-4269-8040-9758-95DEA7520893}"/>
              </a:ext>
            </a:extLst>
          </p:cNvPr>
          <p:cNvSpPr txBox="1"/>
          <p:nvPr/>
        </p:nvSpPr>
        <p:spPr>
          <a:xfrm>
            <a:off x="9729538" y="6258940"/>
            <a:ext cx="1876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9-11</a:t>
            </a:r>
            <a:r>
              <a:rPr kumimoji="1" lang="ja-JP" altLang="en-US"/>
              <a:t>時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FFDC9099-342E-1142-AEE9-A083194DD126}"/>
              </a:ext>
            </a:extLst>
          </p:cNvPr>
          <p:cNvSpPr txBox="1"/>
          <p:nvPr/>
        </p:nvSpPr>
        <p:spPr>
          <a:xfrm>
            <a:off x="2291143" y="4382378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91F3CA8-762F-2042-AC12-123B1D49C7BB}"/>
              </a:ext>
            </a:extLst>
          </p:cNvPr>
          <p:cNvSpPr txBox="1"/>
          <p:nvPr/>
        </p:nvSpPr>
        <p:spPr>
          <a:xfrm>
            <a:off x="8916345" y="3526484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ア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5BF8045-FE81-4E49-A876-EB94D7119CC4}"/>
              </a:ext>
            </a:extLst>
          </p:cNvPr>
          <p:cNvSpPr txBox="1"/>
          <p:nvPr/>
        </p:nvSpPr>
        <p:spPr>
          <a:xfrm>
            <a:off x="11106590" y="461321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6E843E7-8E90-6F47-9798-9F7C94E9684A}"/>
              </a:ext>
            </a:extLst>
          </p:cNvPr>
          <p:cNvSpPr txBox="1"/>
          <p:nvPr/>
        </p:nvSpPr>
        <p:spPr>
          <a:xfrm>
            <a:off x="3322959" y="2507709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辰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7608495F-414D-5D43-8F59-AE4BCF55C4D3}"/>
              </a:ext>
            </a:extLst>
          </p:cNvPr>
          <p:cNvSpPr txBox="1"/>
          <p:nvPr/>
        </p:nvSpPr>
        <p:spPr>
          <a:xfrm>
            <a:off x="8156115" y="2603153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申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FD6D7646-051E-C34C-9F42-C612AC193687}"/>
              </a:ext>
            </a:extLst>
          </p:cNvPr>
          <p:cNvSpPr txBox="1"/>
          <p:nvPr/>
        </p:nvSpPr>
        <p:spPr>
          <a:xfrm>
            <a:off x="9276168" y="2603154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巳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C464DB5-8E94-C043-BC5C-A5F8854A94FE}"/>
              </a:ext>
            </a:extLst>
          </p:cNvPr>
          <p:cNvSpPr txBox="1"/>
          <p:nvPr/>
        </p:nvSpPr>
        <p:spPr>
          <a:xfrm>
            <a:off x="1218796" y="2049306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579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図 43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193A88D8-DE11-2D4F-BCBB-2CD97D5946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3994" y="2352225"/>
            <a:ext cx="3048000" cy="2863850"/>
          </a:xfrm>
          <a:prstGeom prst="rect">
            <a:avLst/>
          </a:prstGeom>
        </p:spPr>
      </p:pic>
      <p:pic>
        <p:nvPicPr>
          <p:cNvPr id="29" name="図 28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E724638D-B5BA-7E4F-BEA7-88519C2BEB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9897" y="2323637"/>
            <a:ext cx="3048000" cy="2863850"/>
          </a:xfrm>
          <a:prstGeom prst="rect">
            <a:avLst/>
          </a:prstGeom>
        </p:spPr>
      </p:pic>
      <p:pic>
        <p:nvPicPr>
          <p:cNvPr id="4" name="図 3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3ECD54B5-92DB-7D46-A483-1EA400D627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2669" y="2295049"/>
            <a:ext cx="3048000" cy="2863850"/>
          </a:xfrm>
          <a:prstGeom prst="rect">
            <a:avLst/>
          </a:prstGeom>
        </p:spPr>
      </p:pic>
      <p:sp>
        <p:nvSpPr>
          <p:cNvPr id="22" name="コンテンツ プレースホルダ 22"/>
          <p:cNvSpPr txBox="1">
            <a:spLocks/>
          </p:cNvSpPr>
          <p:nvPr/>
        </p:nvSpPr>
        <p:spPr>
          <a:xfrm>
            <a:off x="750236" y="475238"/>
            <a:ext cx="7936564" cy="6480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200" dirty="0">
                <a:latin typeface="+mj-ea"/>
                <a:ea typeface="+mj-ea"/>
              </a:rPr>
              <a:t>2021</a:t>
            </a:r>
            <a:r>
              <a:rPr lang="ja-JP" altLang="en-US" sz="3200">
                <a:latin typeface="+mj-ea"/>
                <a:ea typeface="+mj-ea"/>
              </a:rPr>
              <a:t>年　</a:t>
            </a:r>
            <a:r>
              <a:rPr lang="en-US" altLang="ja-JP" sz="3200" dirty="0">
                <a:latin typeface="+mj-ea"/>
                <a:ea typeface="+mj-ea"/>
              </a:rPr>
              <a:t>4</a:t>
            </a:r>
            <a:r>
              <a:rPr lang="ja-JP" altLang="en-US" sz="3200">
                <a:latin typeface="+mj-ea"/>
                <a:ea typeface="+mj-ea"/>
              </a:rPr>
              <a:t>月</a:t>
            </a:r>
            <a:r>
              <a:rPr lang="en-US" altLang="ja-JP" sz="3200" dirty="0">
                <a:latin typeface="+mj-ea"/>
                <a:ea typeface="+mj-ea"/>
              </a:rPr>
              <a:t>27</a:t>
            </a:r>
            <a:r>
              <a:rPr lang="ja-JP" altLang="en-US" sz="3200">
                <a:latin typeface="+mj-ea"/>
                <a:ea typeface="+mj-ea"/>
              </a:rPr>
              <a:t>日（火）乙巳　満月</a:t>
            </a:r>
            <a:endParaRPr lang="en-US" altLang="ja-JP" sz="3600" dirty="0">
              <a:latin typeface="+mj-ea"/>
              <a:ea typeface="+mj-ea"/>
            </a:endParaRPr>
          </a:p>
          <a:p>
            <a:pPr>
              <a:buFont typeface="Wingdings 2"/>
              <a:buNone/>
            </a:pPr>
            <a:endParaRPr lang="en-US" altLang="ja-JP" dirty="0">
              <a:latin typeface="+mj-ea"/>
              <a:ea typeface="+mj-ea"/>
            </a:endParaRPr>
          </a:p>
        </p:txBody>
      </p:sp>
      <p:pic>
        <p:nvPicPr>
          <p:cNvPr id="28" name="図 27" descr="kigaku5.jpg">
            <a:extLst>
              <a:ext uri="{FF2B5EF4-FFF2-40B4-BE49-F238E27FC236}">
                <a16:creationId xmlns:a16="http://schemas.microsoft.com/office/drawing/2014/main" id="{4CE424AD-6667-2943-A62C-E34919E8C5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7" y="141028"/>
            <a:ext cx="2049627" cy="1927929"/>
          </a:xfrm>
          <a:prstGeom prst="rect">
            <a:avLst/>
          </a:prstGeom>
        </p:spPr>
      </p:pic>
      <p:pic>
        <p:nvPicPr>
          <p:cNvPr id="9" name="図 8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6BFFAF63-666D-2E4B-9E31-7D5FB14EBA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070" y="2195658"/>
            <a:ext cx="3048000" cy="2863850"/>
          </a:xfrm>
          <a:prstGeom prst="rect">
            <a:avLst/>
          </a:prstGeom>
        </p:spPr>
      </p:pic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851D8B3D-648B-CF47-AF2A-9F6EAEB93AD0}"/>
              </a:ext>
            </a:extLst>
          </p:cNvPr>
          <p:cNvGrpSpPr/>
          <p:nvPr/>
        </p:nvGrpSpPr>
        <p:grpSpPr>
          <a:xfrm>
            <a:off x="1136796" y="5797275"/>
            <a:ext cx="9918408" cy="495575"/>
            <a:chOff x="1381539" y="5208102"/>
            <a:chExt cx="9918408" cy="495575"/>
          </a:xfrm>
        </p:grpSpPr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5CBEFDF5-E153-D64F-BD52-EECFA9E5A241}"/>
                </a:ext>
              </a:extLst>
            </p:cNvPr>
            <p:cNvSpPr txBox="1"/>
            <p:nvPr/>
          </p:nvSpPr>
          <p:spPr>
            <a:xfrm>
              <a:off x="1381539" y="5208104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年</a:t>
              </a: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9A3CC335-7931-7E44-B400-1F948CDE3C3F}"/>
                </a:ext>
              </a:extLst>
            </p:cNvPr>
            <p:cNvSpPr txBox="1"/>
            <p:nvPr/>
          </p:nvSpPr>
          <p:spPr>
            <a:xfrm>
              <a:off x="4369167" y="5208103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月</a:t>
              </a:r>
              <a:endParaRPr kumimoji="1" lang="ja-JP" altLang="en-US" sz="2400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D7244C58-DBC3-5C43-B575-08DCFE6B8BE4}"/>
                </a:ext>
              </a:extLst>
            </p:cNvPr>
            <p:cNvSpPr txBox="1"/>
            <p:nvPr/>
          </p:nvSpPr>
          <p:spPr>
            <a:xfrm>
              <a:off x="7407628" y="524201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日</a:t>
              </a:r>
              <a:endParaRPr kumimoji="1" lang="ja-JP" altLang="en-US" sz="2400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87AB18C7-2D3C-7048-A58C-0CADD26C7AC5}"/>
                </a:ext>
              </a:extLst>
            </p:cNvPr>
            <p:cNvSpPr txBox="1"/>
            <p:nvPr/>
          </p:nvSpPr>
          <p:spPr>
            <a:xfrm>
              <a:off x="10693660" y="520810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時</a:t>
              </a:r>
              <a:endParaRPr kumimoji="1" lang="ja-JP" altLang="en-US" sz="2400"/>
            </a:p>
          </p:txBody>
        </p:sp>
      </p:grp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D31F049-EACF-8347-8B04-1A5625CF2B39}"/>
              </a:ext>
            </a:extLst>
          </p:cNvPr>
          <p:cNvSpPr txBox="1"/>
          <p:nvPr/>
        </p:nvSpPr>
        <p:spPr>
          <a:xfrm>
            <a:off x="5939514" y="345500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lang="en-US" altLang="ja-JP" sz="2400" dirty="0">
              <a:solidFill>
                <a:srgbClr val="FF0000"/>
              </a:solidFill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94A89DF-9287-EC4A-9411-41EFAED9143B}"/>
              </a:ext>
            </a:extLst>
          </p:cNvPr>
          <p:cNvSpPr txBox="1"/>
          <p:nvPr/>
        </p:nvSpPr>
        <p:spPr>
          <a:xfrm>
            <a:off x="447092" y="445150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丑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F6FDA338-EAE1-1648-AB32-50DFDB460D37}"/>
              </a:ext>
            </a:extLst>
          </p:cNvPr>
          <p:cNvSpPr txBox="1"/>
          <p:nvPr/>
        </p:nvSpPr>
        <p:spPr>
          <a:xfrm>
            <a:off x="2945417" y="3436866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8944085-0F1D-C144-95AA-1F6BABC5D001}"/>
              </a:ext>
            </a:extLst>
          </p:cNvPr>
          <p:cNvSpPr txBox="1"/>
          <p:nvPr/>
        </p:nvSpPr>
        <p:spPr>
          <a:xfrm>
            <a:off x="2414741" y="250104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823AF4F-3DEE-2743-BFE6-2D64737DB2B7}"/>
              </a:ext>
            </a:extLst>
          </p:cNvPr>
          <p:cNvSpPr txBox="1"/>
          <p:nvPr/>
        </p:nvSpPr>
        <p:spPr>
          <a:xfrm>
            <a:off x="5214528" y="4493027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372EF69-EEBE-2C46-9B0A-527467EF314F}"/>
              </a:ext>
            </a:extLst>
          </p:cNvPr>
          <p:cNvSpPr txBox="1"/>
          <p:nvPr/>
        </p:nvSpPr>
        <p:spPr>
          <a:xfrm>
            <a:off x="8208625" y="4673778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45FAC208-4269-8040-9758-95DEA7520893}"/>
              </a:ext>
            </a:extLst>
          </p:cNvPr>
          <p:cNvSpPr txBox="1"/>
          <p:nvPr/>
        </p:nvSpPr>
        <p:spPr>
          <a:xfrm>
            <a:off x="9729538" y="6258940"/>
            <a:ext cx="1876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9-11</a:t>
            </a:r>
            <a:r>
              <a:rPr kumimoji="1" lang="ja-JP" altLang="en-US"/>
              <a:t>時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FFDC9099-342E-1142-AEE9-A083194DD126}"/>
              </a:ext>
            </a:extLst>
          </p:cNvPr>
          <p:cNvSpPr txBox="1"/>
          <p:nvPr/>
        </p:nvSpPr>
        <p:spPr>
          <a:xfrm>
            <a:off x="2291143" y="4382378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91F3CA8-762F-2042-AC12-123B1D49C7BB}"/>
              </a:ext>
            </a:extLst>
          </p:cNvPr>
          <p:cNvSpPr txBox="1"/>
          <p:nvPr/>
        </p:nvSpPr>
        <p:spPr>
          <a:xfrm>
            <a:off x="8916345" y="3526484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ア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5BF8045-FE81-4E49-A876-EB94D7119CC4}"/>
              </a:ext>
            </a:extLst>
          </p:cNvPr>
          <p:cNvSpPr txBox="1"/>
          <p:nvPr/>
        </p:nvSpPr>
        <p:spPr>
          <a:xfrm>
            <a:off x="11106590" y="461321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6E843E7-8E90-6F47-9798-9F7C94E9684A}"/>
              </a:ext>
            </a:extLst>
          </p:cNvPr>
          <p:cNvSpPr txBox="1"/>
          <p:nvPr/>
        </p:nvSpPr>
        <p:spPr>
          <a:xfrm>
            <a:off x="3322959" y="2507709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辰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7608495F-414D-5D43-8F59-AE4BCF55C4D3}"/>
              </a:ext>
            </a:extLst>
          </p:cNvPr>
          <p:cNvSpPr txBox="1"/>
          <p:nvPr/>
        </p:nvSpPr>
        <p:spPr>
          <a:xfrm>
            <a:off x="6335453" y="258047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巳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FD6D7646-051E-C34C-9F42-C612AC193687}"/>
              </a:ext>
            </a:extLst>
          </p:cNvPr>
          <p:cNvSpPr txBox="1"/>
          <p:nvPr/>
        </p:nvSpPr>
        <p:spPr>
          <a:xfrm>
            <a:off x="9276168" y="2603154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巳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87F6627-04CB-1648-A6F2-BC2653EF0393}"/>
              </a:ext>
            </a:extLst>
          </p:cNvPr>
          <p:cNvSpPr txBox="1"/>
          <p:nvPr/>
        </p:nvSpPr>
        <p:spPr>
          <a:xfrm>
            <a:off x="1218796" y="2049306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106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図 32" descr="サッカー, 時計 が含まれている画像&#10;&#10;自動的に生成された説明">
            <a:extLst>
              <a:ext uri="{FF2B5EF4-FFF2-40B4-BE49-F238E27FC236}">
                <a16:creationId xmlns:a16="http://schemas.microsoft.com/office/drawing/2014/main" id="{11F3953B-E850-8044-9FB2-47704A6808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37545" y="2325390"/>
            <a:ext cx="3048001" cy="2863851"/>
          </a:xfrm>
          <a:prstGeom prst="rect">
            <a:avLst/>
          </a:prstGeom>
        </p:spPr>
      </p:pic>
      <p:pic>
        <p:nvPicPr>
          <p:cNvPr id="32" name="図 31" descr="サッカー, 時計 が含まれている画像&#10;&#10;自動的に生成された説明">
            <a:extLst>
              <a:ext uri="{FF2B5EF4-FFF2-40B4-BE49-F238E27FC236}">
                <a16:creationId xmlns:a16="http://schemas.microsoft.com/office/drawing/2014/main" id="{E96B41EA-E77E-EC46-8631-9FE646B26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8576" y="2235772"/>
            <a:ext cx="3048001" cy="2863851"/>
          </a:xfrm>
          <a:prstGeom prst="rect">
            <a:avLst/>
          </a:prstGeom>
        </p:spPr>
      </p:pic>
      <p:pic>
        <p:nvPicPr>
          <p:cNvPr id="3" name="図 2" descr="サッカー, 時計 が含まれている画像&#10;&#10;自動的に生成された説明">
            <a:extLst>
              <a:ext uri="{FF2B5EF4-FFF2-40B4-BE49-F238E27FC236}">
                <a16:creationId xmlns:a16="http://schemas.microsoft.com/office/drawing/2014/main" id="{8AF2394E-C3E2-B440-A1E6-4B74239F27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9639" y="2195657"/>
            <a:ext cx="3048001" cy="2863851"/>
          </a:xfrm>
          <a:prstGeom prst="rect">
            <a:avLst/>
          </a:prstGeom>
        </p:spPr>
      </p:pic>
      <p:sp>
        <p:nvSpPr>
          <p:cNvPr id="22" name="コンテンツ プレースホルダ 22"/>
          <p:cNvSpPr txBox="1">
            <a:spLocks/>
          </p:cNvSpPr>
          <p:nvPr/>
        </p:nvSpPr>
        <p:spPr>
          <a:xfrm>
            <a:off x="750236" y="475238"/>
            <a:ext cx="7936564" cy="6480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200" dirty="0">
                <a:latin typeface="+mj-ea"/>
                <a:ea typeface="+mj-ea"/>
              </a:rPr>
              <a:t>2021</a:t>
            </a:r>
            <a:r>
              <a:rPr lang="ja-JP" altLang="en-US" sz="3200">
                <a:latin typeface="+mj-ea"/>
                <a:ea typeface="+mj-ea"/>
              </a:rPr>
              <a:t>年　</a:t>
            </a:r>
            <a:r>
              <a:rPr lang="en-US" altLang="ja-JP" sz="3200" dirty="0">
                <a:latin typeface="+mj-ea"/>
                <a:ea typeface="+mj-ea"/>
              </a:rPr>
              <a:t>5</a:t>
            </a:r>
            <a:r>
              <a:rPr lang="ja-JP" altLang="en-US" sz="3200">
                <a:latin typeface="+mj-ea"/>
                <a:ea typeface="+mj-ea"/>
              </a:rPr>
              <a:t>月</a:t>
            </a:r>
            <a:r>
              <a:rPr lang="en-US" altLang="ja-JP" sz="3200" dirty="0">
                <a:latin typeface="+mj-ea"/>
                <a:ea typeface="+mj-ea"/>
              </a:rPr>
              <a:t>5</a:t>
            </a:r>
            <a:r>
              <a:rPr lang="ja-JP" altLang="en-US" sz="3200">
                <a:latin typeface="+mj-ea"/>
                <a:ea typeface="+mj-ea"/>
              </a:rPr>
              <a:t>日（水）癸丑　</a:t>
            </a:r>
            <a:endParaRPr lang="en-US" altLang="ja-JP" sz="3600" dirty="0">
              <a:latin typeface="+mj-ea"/>
              <a:ea typeface="+mj-ea"/>
            </a:endParaRPr>
          </a:p>
          <a:p>
            <a:pPr>
              <a:buFont typeface="Wingdings 2"/>
              <a:buNone/>
            </a:pPr>
            <a:endParaRPr lang="en-US" altLang="ja-JP" dirty="0">
              <a:latin typeface="+mj-ea"/>
              <a:ea typeface="+mj-ea"/>
            </a:endParaRPr>
          </a:p>
        </p:txBody>
      </p:sp>
      <p:pic>
        <p:nvPicPr>
          <p:cNvPr id="28" name="図 27" descr="kigaku5.jpg">
            <a:extLst>
              <a:ext uri="{FF2B5EF4-FFF2-40B4-BE49-F238E27FC236}">
                <a16:creationId xmlns:a16="http://schemas.microsoft.com/office/drawing/2014/main" id="{4CE424AD-6667-2943-A62C-E34919E8C5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7" y="141028"/>
            <a:ext cx="2049627" cy="1927929"/>
          </a:xfrm>
          <a:prstGeom prst="rect">
            <a:avLst/>
          </a:prstGeom>
        </p:spPr>
      </p:pic>
      <p:pic>
        <p:nvPicPr>
          <p:cNvPr id="9" name="図 8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6BFFAF63-666D-2E4B-9E31-7D5FB14EBA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070" y="2195658"/>
            <a:ext cx="3048000" cy="2863850"/>
          </a:xfrm>
          <a:prstGeom prst="rect">
            <a:avLst/>
          </a:prstGeom>
        </p:spPr>
      </p:pic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851D8B3D-648B-CF47-AF2A-9F6EAEB93AD0}"/>
              </a:ext>
            </a:extLst>
          </p:cNvPr>
          <p:cNvGrpSpPr/>
          <p:nvPr/>
        </p:nvGrpSpPr>
        <p:grpSpPr>
          <a:xfrm>
            <a:off x="1136796" y="5797275"/>
            <a:ext cx="9918408" cy="495575"/>
            <a:chOff x="1381539" y="5208102"/>
            <a:chExt cx="9918408" cy="495575"/>
          </a:xfrm>
        </p:grpSpPr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5CBEFDF5-E153-D64F-BD52-EECFA9E5A241}"/>
                </a:ext>
              </a:extLst>
            </p:cNvPr>
            <p:cNvSpPr txBox="1"/>
            <p:nvPr/>
          </p:nvSpPr>
          <p:spPr>
            <a:xfrm>
              <a:off x="1381539" y="5208104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年</a:t>
              </a: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9A3CC335-7931-7E44-B400-1F948CDE3C3F}"/>
                </a:ext>
              </a:extLst>
            </p:cNvPr>
            <p:cNvSpPr txBox="1"/>
            <p:nvPr/>
          </p:nvSpPr>
          <p:spPr>
            <a:xfrm>
              <a:off x="4369167" y="5208103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月</a:t>
              </a:r>
              <a:endParaRPr kumimoji="1" lang="ja-JP" altLang="en-US" sz="2400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D7244C58-DBC3-5C43-B575-08DCFE6B8BE4}"/>
                </a:ext>
              </a:extLst>
            </p:cNvPr>
            <p:cNvSpPr txBox="1"/>
            <p:nvPr/>
          </p:nvSpPr>
          <p:spPr>
            <a:xfrm>
              <a:off x="7407628" y="524201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日</a:t>
              </a:r>
              <a:endParaRPr kumimoji="1" lang="ja-JP" altLang="en-US" sz="2400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87AB18C7-2D3C-7048-A58C-0CADD26C7AC5}"/>
                </a:ext>
              </a:extLst>
            </p:cNvPr>
            <p:cNvSpPr txBox="1"/>
            <p:nvPr/>
          </p:nvSpPr>
          <p:spPr>
            <a:xfrm>
              <a:off x="10693660" y="520810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時</a:t>
              </a:r>
              <a:endParaRPr kumimoji="1" lang="ja-JP" altLang="en-US" sz="2400"/>
            </a:p>
          </p:txBody>
        </p:sp>
      </p:grp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D31F049-EACF-8347-8B04-1A5625CF2B39}"/>
              </a:ext>
            </a:extLst>
          </p:cNvPr>
          <p:cNvSpPr txBox="1"/>
          <p:nvPr/>
        </p:nvSpPr>
        <p:spPr>
          <a:xfrm>
            <a:off x="8571490" y="2581459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lang="en-US" altLang="ja-JP" sz="2400" dirty="0">
              <a:solidFill>
                <a:srgbClr val="FF0000"/>
              </a:solidFill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94A89DF-9287-EC4A-9411-41EFAED9143B}"/>
              </a:ext>
            </a:extLst>
          </p:cNvPr>
          <p:cNvSpPr txBox="1"/>
          <p:nvPr/>
        </p:nvSpPr>
        <p:spPr>
          <a:xfrm>
            <a:off x="447092" y="445150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丑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F6FDA338-EAE1-1648-AB32-50DFDB460D37}"/>
              </a:ext>
            </a:extLst>
          </p:cNvPr>
          <p:cNvSpPr txBox="1"/>
          <p:nvPr/>
        </p:nvSpPr>
        <p:spPr>
          <a:xfrm>
            <a:off x="5291458" y="2507709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8944085-0F1D-C144-95AA-1F6BABC5D001}"/>
              </a:ext>
            </a:extLst>
          </p:cNvPr>
          <p:cNvSpPr txBox="1"/>
          <p:nvPr/>
        </p:nvSpPr>
        <p:spPr>
          <a:xfrm>
            <a:off x="2414741" y="250104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823AF4F-3DEE-2743-BFE6-2D64737DB2B7}"/>
              </a:ext>
            </a:extLst>
          </p:cNvPr>
          <p:cNvSpPr txBox="1"/>
          <p:nvPr/>
        </p:nvSpPr>
        <p:spPr>
          <a:xfrm>
            <a:off x="5214528" y="4493027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372EF69-EEBE-2C46-9B0A-527467EF314F}"/>
              </a:ext>
            </a:extLst>
          </p:cNvPr>
          <p:cNvSpPr txBox="1"/>
          <p:nvPr/>
        </p:nvSpPr>
        <p:spPr>
          <a:xfrm>
            <a:off x="8187377" y="258146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45FAC208-4269-8040-9758-95DEA7520893}"/>
              </a:ext>
            </a:extLst>
          </p:cNvPr>
          <p:cNvSpPr txBox="1"/>
          <p:nvPr/>
        </p:nvSpPr>
        <p:spPr>
          <a:xfrm>
            <a:off x="9729538" y="6258940"/>
            <a:ext cx="1876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13-15</a:t>
            </a:r>
            <a:r>
              <a:rPr kumimoji="1" lang="ja-JP" altLang="en-US"/>
              <a:t>時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FFDC9099-342E-1142-AEE9-A083194DD126}"/>
              </a:ext>
            </a:extLst>
          </p:cNvPr>
          <p:cNvSpPr txBox="1"/>
          <p:nvPr/>
        </p:nvSpPr>
        <p:spPr>
          <a:xfrm>
            <a:off x="2291143" y="4382378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91F3CA8-762F-2042-AC12-123B1D49C7BB}"/>
              </a:ext>
            </a:extLst>
          </p:cNvPr>
          <p:cNvSpPr txBox="1"/>
          <p:nvPr/>
        </p:nvSpPr>
        <p:spPr>
          <a:xfrm>
            <a:off x="11069255" y="2603154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ア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5BF8045-FE81-4E49-A876-EB94D7119CC4}"/>
              </a:ext>
            </a:extLst>
          </p:cNvPr>
          <p:cNvSpPr txBox="1"/>
          <p:nvPr/>
        </p:nvSpPr>
        <p:spPr>
          <a:xfrm>
            <a:off x="9256242" y="4597843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6E843E7-8E90-6F47-9798-9F7C94E9684A}"/>
              </a:ext>
            </a:extLst>
          </p:cNvPr>
          <p:cNvSpPr txBox="1"/>
          <p:nvPr/>
        </p:nvSpPr>
        <p:spPr>
          <a:xfrm>
            <a:off x="3322959" y="2507709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巳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7608495F-414D-5D43-8F59-AE4BCF55C4D3}"/>
              </a:ext>
            </a:extLst>
          </p:cNvPr>
          <p:cNvSpPr txBox="1"/>
          <p:nvPr/>
        </p:nvSpPr>
        <p:spPr>
          <a:xfrm>
            <a:off x="6427273" y="450335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丑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FD6D7646-051E-C34C-9F42-C612AC193687}"/>
              </a:ext>
            </a:extLst>
          </p:cNvPr>
          <p:cNvSpPr txBox="1"/>
          <p:nvPr/>
        </p:nvSpPr>
        <p:spPr>
          <a:xfrm>
            <a:off x="11379259" y="261232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未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7ACFF54E-4CB0-A640-9B24-03911FA8DF0B}"/>
              </a:ext>
            </a:extLst>
          </p:cNvPr>
          <p:cNvSpPr txBox="1"/>
          <p:nvPr/>
        </p:nvSpPr>
        <p:spPr>
          <a:xfrm>
            <a:off x="1218796" y="2049306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892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図 32" descr="サッカー, 時計 が含まれている画像&#10;&#10;自動的に生成された説明">
            <a:extLst>
              <a:ext uri="{FF2B5EF4-FFF2-40B4-BE49-F238E27FC236}">
                <a16:creationId xmlns:a16="http://schemas.microsoft.com/office/drawing/2014/main" id="{11F3953B-E850-8044-9FB2-47704A6808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37545" y="2325390"/>
            <a:ext cx="3048001" cy="2863851"/>
          </a:xfrm>
          <a:prstGeom prst="rect">
            <a:avLst/>
          </a:prstGeom>
        </p:spPr>
      </p:pic>
      <p:pic>
        <p:nvPicPr>
          <p:cNvPr id="32" name="図 31" descr="サッカー, 時計 が含まれている画像&#10;&#10;自動的に生成された説明">
            <a:extLst>
              <a:ext uri="{FF2B5EF4-FFF2-40B4-BE49-F238E27FC236}">
                <a16:creationId xmlns:a16="http://schemas.microsoft.com/office/drawing/2014/main" id="{E96B41EA-E77E-EC46-8631-9FE646B26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8576" y="2235772"/>
            <a:ext cx="3048001" cy="2863851"/>
          </a:xfrm>
          <a:prstGeom prst="rect">
            <a:avLst/>
          </a:prstGeom>
        </p:spPr>
      </p:pic>
      <p:pic>
        <p:nvPicPr>
          <p:cNvPr id="3" name="図 2" descr="サッカー, 時計 が含まれている画像&#10;&#10;自動的に生成された説明">
            <a:extLst>
              <a:ext uri="{FF2B5EF4-FFF2-40B4-BE49-F238E27FC236}">
                <a16:creationId xmlns:a16="http://schemas.microsoft.com/office/drawing/2014/main" id="{8AF2394E-C3E2-B440-A1E6-4B74239F27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9639" y="2195657"/>
            <a:ext cx="3048001" cy="2863851"/>
          </a:xfrm>
          <a:prstGeom prst="rect">
            <a:avLst/>
          </a:prstGeom>
        </p:spPr>
      </p:pic>
      <p:sp>
        <p:nvSpPr>
          <p:cNvPr id="22" name="コンテンツ プレースホルダ 22"/>
          <p:cNvSpPr txBox="1">
            <a:spLocks/>
          </p:cNvSpPr>
          <p:nvPr/>
        </p:nvSpPr>
        <p:spPr>
          <a:xfrm>
            <a:off x="750236" y="475238"/>
            <a:ext cx="7936564" cy="6480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200" dirty="0">
                <a:latin typeface="+mj-ea"/>
                <a:ea typeface="+mj-ea"/>
              </a:rPr>
              <a:t>2021</a:t>
            </a:r>
            <a:r>
              <a:rPr lang="ja-JP" altLang="en-US" sz="3200">
                <a:latin typeface="+mj-ea"/>
                <a:ea typeface="+mj-ea"/>
              </a:rPr>
              <a:t>年　</a:t>
            </a:r>
            <a:r>
              <a:rPr lang="en-US" altLang="ja-JP" sz="3200" dirty="0">
                <a:latin typeface="+mj-ea"/>
                <a:ea typeface="+mj-ea"/>
              </a:rPr>
              <a:t>5</a:t>
            </a:r>
            <a:r>
              <a:rPr lang="ja-JP" altLang="en-US" sz="3200">
                <a:latin typeface="+mj-ea"/>
                <a:ea typeface="+mj-ea"/>
              </a:rPr>
              <a:t>月</a:t>
            </a:r>
            <a:r>
              <a:rPr lang="en-US" altLang="ja-JP" sz="3200" dirty="0">
                <a:latin typeface="+mj-ea"/>
                <a:ea typeface="+mj-ea"/>
              </a:rPr>
              <a:t>14</a:t>
            </a:r>
            <a:r>
              <a:rPr lang="ja-JP" altLang="en-US" sz="3200">
                <a:latin typeface="+mj-ea"/>
                <a:ea typeface="+mj-ea"/>
              </a:rPr>
              <a:t>日（金）壬戌　</a:t>
            </a:r>
            <a:endParaRPr lang="en-US" altLang="ja-JP" sz="3600" dirty="0">
              <a:latin typeface="+mj-ea"/>
              <a:ea typeface="+mj-ea"/>
            </a:endParaRPr>
          </a:p>
          <a:p>
            <a:pPr>
              <a:buFont typeface="Wingdings 2"/>
              <a:buNone/>
            </a:pPr>
            <a:endParaRPr lang="en-US" altLang="ja-JP" dirty="0">
              <a:latin typeface="+mj-ea"/>
              <a:ea typeface="+mj-ea"/>
            </a:endParaRPr>
          </a:p>
        </p:txBody>
      </p:sp>
      <p:pic>
        <p:nvPicPr>
          <p:cNvPr id="28" name="図 27" descr="kigaku5.jpg">
            <a:extLst>
              <a:ext uri="{FF2B5EF4-FFF2-40B4-BE49-F238E27FC236}">
                <a16:creationId xmlns:a16="http://schemas.microsoft.com/office/drawing/2014/main" id="{4CE424AD-6667-2943-A62C-E34919E8C5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7" y="141028"/>
            <a:ext cx="2049627" cy="1927929"/>
          </a:xfrm>
          <a:prstGeom prst="rect">
            <a:avLst/>
          </a:prstGeom>
        </p:spPr>
      </p:pic>
      <p:pic>
        <p:nvPicPr>
          <p:cNvPr id="9" name="図 8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6BFFAF63-666D-2E4B-9E31-7D5FB14EBA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070" y="2195658"/>
            <a:ext cx="3048000" cy="2863850"/>
          </a:xfrm>
          <a:prstGeom prst="rect">
            <a:avLst/>
          </a:prstGeom>
        </p:spPr>
      </p:pic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851D8B3D-648B-CF47-AF2A-9F6EAEB93AD0}"/>
              </a:ext>
            </a:extLst>
          </p:cNvPr>
          <p:cNvGrpSpPr/>
          <p:nvPr/>
        </p:nvGrpSpPr>
        <p:grpSpPr>
          <a:xfrm>
            <a:off x="1136796" y="5797275"/>
            <a:ext cx="9918408" cy="495575"/>
            <a:chOff x="1381539" y="5208102"/>
            <a:chExt cx="9918408" cy="495575"/>
          </a:xfrm>
        </p:grpSpPr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5CBEFDF5-E153-D64F-BD52-EECFA9E5A241}"/>
                </a:ext>
              </a:extLst>
            </p:cNvPr>
            <p:cNvSpPr txBox="1"/>
            <p:nvPr/>
          </p:nvSpPr>
          <p:spPr>
            <a:xfrm>
              <a:off x="1381539" y="5208104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年</a:t>
              </a: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9A3CC335-7931-7E44-B400-1F948CDE3C3F}"/>
                </a:ext>
              </a:extLst>
            </p:cNvPr>
            <p:cNvSpPr txBox="1"/>
            <p:nvPr/>
          </p:nvSpPr>
          <p:spPr>
            <a:xfrm>
              <a:off x="4369167" y="5208103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月</a:t>
              </a:r>
              <a:endParaRPr kumimoji="1" lang="ja-JP" altLang="en-US" sz="2400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D7244C58-DBC3-5C43-B575-08DCFE6B8BE4}"/>
                </a:ext>
              </a:extLst>
            </p:cNvPr>
            <p:cNvSpPr txBox="1"/>
            <p:nvPr/>
          </p:nvSpPr>
          <p:spPr>
            <a:xfrm>
              <a:off x="7407628" y="524201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日</a:t>
              </a:r>
              <a:endParaRPr kumimoji="1" lang="ja-JP" altLang="en-US" sz="2400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87AB18C7-2D3C-7048-A58C-0CADD26C7AC5}"/>
                </a:ext>
              </a:extLst>
            </p:cNvPr>
            <p:cNvSpPr txBox="1"/>
            <p:nvPr/>
          </p:nvSpPr>
          <p:spPr>
            <a:xfrm>
              <a:off x="10693660" y="520810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時</a:t>
              </a:r>
              <a:endParaRPr kumimoji="1" lang="ja-JP" altLang="en-US" sz="2400"/>
            </a:p>
          </p:txBody>
        </p:sp>
      </p:grp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D31F049-EACF-8347-8B04-1A5625CF2B39}"/>
              </a:ext>
            </a:extLst>
          </p:cNvPr>
          <p:cNvSpPr txBox="1"/>
          <p:nvPr/>
        </p:nvSpPr>
        <p:spPr>
          <a:xfrm>
            <a:off x="8400998" y="2539899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lang="en-US" altLang="ja-JP" sz="2400" dirty="0">
              <a:solidFill>
                <a:srgbClr val="FF0000"/>
              </a:solidFill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94A89DF-9287-EC4A-9411-41EFAED9143B}"/>
              </a:ext>
            </a:extLst>
          </p:cNvPr>
          <p:cNvSpPr txBox="1"/>
          <p:nvPr/>
        </p:nvSpPr>
        <p:spPr>
          <a:xfrm>
            <a:off x="447092" y="445150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丑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F6FDA338-EAE1-1648-AB32-50DFDB460D37}"/>
              </a:ext>
            </a:extLst>
          </p:cNvPr>
          <p:cNvSpPr txBox="1"/>
          <p:nvPr/>
        </p:nvSpPr>
        <p:spPr>
          <a:xfrm>
            <a:off x="5291458" y="2507709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8944085-0F1D-C144-95AA-1F6BABC5D001}"/>
              </a:ext>
            </a:extLst>
          </p:cNvPr>
          <p:cNvSpPr txBox="1"/>
          <p:nvPr/>
        </p:nvSpPr>
        <p:spPr>
          <a:xfrm>
            <a:off x="2414741" y="250104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823AF4F-3DEE-2743-BFE6-2D64737DB2B7}"/>
              </a:ext>
            </a:extLst>
          </p:cNvPr>
          <p:cNvSpPr txBox="1"/>
          <p:nvPr/>
        </p:nvSpPr>
        <p:spPr>
          <a:xfrm>
            <a:off x="5214528" y="4493027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372EF69-EEBE-2C46-9B0A-527467EF314F}"/>
              </a:ext>
            </a:extLst>
          </p:cNvPr>
          <p:cNvSpPr txBox="1"/>
          <p:nvPr/>
        </p:nvSpPr>
        <p:spPr>
          <a:xfrm>
            <a:off x="6488320" y="250104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45FAC208-4269-8040-9758-95DEA7520893}"/>
              </a:ext>
            </a:extLst>
          </p:cNvPr>
          <p:cNvSpPr txBox="1"/>
          <p:nvPr/>
        </p:nvSpPr>
        <p:spPr>
          <a:xfrm>
            <a:off x="9729538" y="6258940"/>
            <a:ext cx="1876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13-15</a:t>
            </a:r>
            <a:r>
              <a:rPr kumimoji="1" lang="ja-JP" altLang="en-US"/>
              <a:t>時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FFDC9099-342E-1142-AEE9-A083194DD126}"/>
              </a:ext>
            </a:extLst>
          </p:cNvPr>
          <p:cNvSpPr txBox="1"/>
          <p:nvPr/>
        </p:nvSpPr>
        <p:spPr>
          <a:xfrm>
            <a:off x="2291143" y="4382378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91F3CA8-762F-2042-AC12-123B1D49C7BB}"/>
              </a:ext>
            </a:extLst>
          </p:cNvPr>
          <p:cNvSpPr txBox="1"/>
          <p:nvPr/>
        </p:nvSpPr>
        <p:spPr>
          <a:xfrm>
            <a:off x="11069255" y="2603154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ア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5BF8045-FE81-4E49-A876-EB94D7119CC4}"/>
              </a:ext>
            </a:extLst>
          </p:cNvPr>
          <p:cNvSpPr txBox="1"/>
          <p:nvPr/>
        </p:nvSpPr>
        <p:spPr>
          <a:xfrm>
            <a:off x="9256242" y="4597843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6E843E7-8E90-6F47-9798-9F7C94E9684A}"/>
              </a:ext>
            </a:extLst>
          </p:cNvPr>
          <p:cNvSpPr txBox="1"/>
          <p:nvPr/>
        </p:nvSpPr>
        <p:spPr>
          <a:xfrm>
            <a:off x="3322959" y="2507709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巳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7608495F-414D-5D43-8F59-AE4BCF55C4D3}"/>
              </a:ext>
            </a:extLst>
          </p:cNvPr>
          <p:cNvSpPr txBox="1"/>
          <p:nvPr/>
        </p:nvSpPr>
        <p:spPr>
          <a:xfrm>
            <a:off x="8346970" y="4493026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戌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FD6D7646-051E-C34C-9F42-C612AC193687}"/>
              </a:ext>
            </a:extLst>
          </p:cNvPr>
          <p:cNvSpPr txBox="1"/>
          <p:nvPr/>
        </p:nvSpPr>
        <p:spPr>
          <a:xfrm>
            <a:off x="11379259" y="261232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未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1BB7093-CE43-2B48-BF70-81C571B64D5B}"/>
              </a:ext>
            </a:extLst>
          </p:cNvPr>
          <p:cNvSpPr txBox="1"/>
          <p:nvPr/>
        </p:nvSpPr>
        <p:spPr>
          <a:xfrm>
            <a:off x="1218796" y="2049306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6737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図 32" descr="サッカー, 時計 が含まれている画像&#10;&#10;自動的に生成された説明">
            <a:extLst>
              <a:ext uri="{FF2B5EF4-FFF2-40B4-BE49-F238E27FC236}">
                <a16:creationId xmlns:a16="http://schemas.microsoft.com/office/drawing/2014/main" id="{11F3953B-E850-8044-9FB2-47704A6808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37545" y="2325390"/>
            <a:ext cx="3048001" cy="2863851"/>
          </a:xfrm>
          <a:prstGeom prst="rect">
            <a:avLst/>
          </a:prstGeom>
        </p:spPr>
      </p:pic>
      <p:pic>
        <p:nvPicPr>
          <p:cNvPr id="32" name="図 31" descr="サッカー, 時計 が含まれている画像&#10;&#10;自動的に生成された説明">
            <a:extLst>
              <a:ext uri="{FF2B5EF4-FFF2-40B4-BE49-F238E27FC236}">
                <a16:creationId xmlns:a16="http://schemas.microsoft.com/office/drawing/2014/main" id="{E96B41EA-E77E-EC46-8631-9FE646B26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8576" y="2235772"/>
            <a:ext cx="3048001" cy="2863851"/>
          </a:xfrm>
          <a:prstGeom prst="rect">
            <a:avLst/>
          </a:prstGeom>
        </p:spPr>
      </p:pic>
      <p:pic>
        <p:nvPicPr>
          <p:cNvPr id="3" name="図 2" descr="サッカー, 時計 が含まれている画像&#10;&#10;自動的に生成された説明">
            <a:extLst>
              <a:ext uri="{FF2B5EF4-FFF2-40B4-BE49-F238E27FC236}">
                <a16:creationId xmlns:a16="http://schemas.microsoft.com/office/drawing/2014/main" id="{8AF2394E-C3E2-B440-A1E6-4B74239F27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9639" y="2195657"/>
            <a:ext cx="3048001" cy="2863851"/>
          </a:xfrm>
          <a:prstGeom prst="rect">
            <a:avLst/>
          </a:prstGeom>
        </p:spPr>
      </p:pic>
      <p:sp>
        <p:nvSpPr>
          <p:cNvPr id="22" name="コンテンツ プレースホルダ 22"/>
          <p:cNvSpPr txBox="1">
            <a:spLocks/>
          </p:cNvSpPr>
          <p:nvPr/>
        </p:nvSpPr>
        <p:spPr>
          <a:xfrm>
            <a:off x="750236" y="475238"/>
            <a:ext cx="7936564" cy="6480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200" dirty="0">
                <a:latin typeface="+mj-ea"/>
                <a:ea typeface="+mj-ea"/>
              </a:rPr>
              <a:t>2021</a:t>
            </a:r>
            <a:r>
              <a:rPr lang="ja-JP" altLang="en-US" sz="3200">
                <a:latin typeface="+mj-ea"/>
                <a:ea typeface="+mj-ea"/>
              </a:rPr>
              <a:t>年　</a:t>
            </a:r>
            <a:r>
              <a:rPr lang="en-US" altLang="ja-JP" sz="3200" dirty="0">
                <a:latin typeface="+mj-ea"/>
                <a:ea typeface="+mj-ea"/>
              </a:rPr>
              <a:t>5</a:t>
            </a:r>
            <a:r>
              <a:rPr lang="ja-JP" altLang="en-US" sz="3200">
                <a:latin typeface="+mj-ea"/>
                <a:ea typeface="+mj-ea"/>
              </a:rPr>
              <a:t>月</a:t>
            </a:r>
            <a:r>
              <a:rPr lang="en-US" altLang="ja-JP" sz="3200" dirty="0">
                <a:latin typeface="+mj-ea"/>
                <a:ea typeface="+mj-ea"/>
              </a:rPr>
              <a:t>23</a:t>
            </a:r>
            <a:r>
              <a:rPr lang="ja-JP" altLang="en-US" sz="3200">
                <a:latin typeface="+mj-ea"/>
                <a:ea typeface="+mj-ea"/>
              </a:rPr>
              <a:t>日（日）辛未　</a:t>
            </a:r>
            <a:endParaRPr lang="en-US" altLang="ja-JP" sz="3600" dirty="0">
              <a:latin typeface="+mj-ea"/>
              <a:ea typeface="+mj-ea"/>
            </a:endParaRPr>
          </a:p>
          <a:p>
            <a:pPr>
              <a:buFont typeface="Wingdings 2"/>
              <a:buNone/>
            </a:pPr>
            <a:endParaRPr lang="en-US" altLang="ja-JP" dirty="0">
              <a:latin typeface="+mj-ea"/>
              <a:ea typeface="+mj-ea"/>
            </a:endParaRPr>
          </a:p>
        </p:txBody>
      </p:sp>
      <p:pic>
        <p:nvPicPr>
          <p:cNvPr id="28" name="図 27" descr="kigaku5.jpg">
            <a:extLst>
              <a:ext uri="{FF2B5EF4-FFF2-40B4-BE49-F238E27FC236}">
                <a16:creationId xmlns:a16="http://schemas.microsoft.com/office/drawing/2014/main" id="{4CE424AD-6667-2943-A62C-E34919E8C5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7" y="141028"/>
            <a:ext cx="2049627" cy="1927929"/>
          </a:xfrm>
          <a:prstGeom prst="rect">
            <a:avLst/>
          </a:prstGeom>
        </p:spPr>
      </p:pic>
      <p:pic>
        <p:nvPicPr>
          <p:cNvPr id="9" name="図 8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6BFFAF63-666D-2E4B-9E31-7D5FB14EBA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070" y="2195658"/>
            <a:ext cx="3048000" cy="2863850"/>
          </a:xfrm>
          <a:prstGeom prst="rect">
            <a:avLst/>
          </a:prstGeom>
        </p:spPr>
      </p:pic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851D8B3D-648B-CF47-AF2A-9F6EAEB93AD0}"/>
              </a:ext>
            </a:extLst>
          </p:cNvPr>
          <p:cNvGrpSpPr/>
          <p:nvPr/>
        </p:nvGrpSpPr>
        <p:grpSpPr>
          <a:xfrm>
            <a:off x="1136796" y="5797275"/>
            <a:ext cx="9918408" cy="495575"/>
            <a:chOff x="1381539" y="5208102"/>
            <a:chExt cx="9918408" cy="495575"/>
          </a:xfrm>
        </p:grpSpPr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5CBEFDF5-E153-D64F-BD52-EECFA9E5A241}"/>
                </a:ext>
              </a:extLst>
            </p:cNvPr>
            <p:cNvSpPr txBox="1"/>
            <p:nvPr/>
          </p:nvSpPr>
          <p:spPr>
            <a:xfrm>
              <a:off x="1381539" y="5208104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年</a:t>
              </a: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9A3CC335-7931-7E44-B400-1F948CDE3C3F}"/>
                </a:ext>
              </a:extLst>
            </p:cNvPr>
            <p:cNvSpPr txBox="1"/>
            <p:nvPr/>
          </p:nvSpPr>
          <p:spPr>
            <a:xfrm>
              <a:off x="4369167" y="5208103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月</a:t>
              </a:r>
              <a:endParaRPr kumimoji="1" lang="ja-JP" altLang="en-US" sz="2400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D7244C58-DBC3-5C43-B575-08DCFE6B8BE4}"/>
                </a:ext>
              </a:extLst>
            </p:cNvPr>
            <p:cNvSpPr txBox="1"/>
            <p:nvPr/>
          </p:nvSpPr>
          <p:spPr>
            <a:xfrm>
              <a:off x="7407628" y="524201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日</a:t>
              </a:r>
              <a:endParaRPr kumimoji="1" lang="ja-JP" altLang="en-US" sz="2400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87AB18C7-2D3C-7048-A58C-0CADD26C7AC5}"/>
                </a:ext>
              </a:extLst>
            </p:cNvPr>
            <p:cNvSpPr txBox="1"/>
            <p:nvPr/>
          </p:nvSpPr>
          <p:spPr>
            <a:xfrm>
              <a:off x="10693660" y="520810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時</a:t>
              </a:r>
              <a:endParaRPr kumimoji="1" lang="ja-JP" altLang="en-US" sz="2400"/>
            </a:p>
          </p:txBody>
        </p:sp>
      </p:grp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D31F049-EACF-8347-8B04-1A5625CF2B39}"/>
              </a:ext>
            </a:extLst>
          </p:cNvPr>
          <p:cNvSpPr txBox="1"/>
          <p:nvPr/>
        </p:nvSpPr>
        <p:spPr>
          <a:xfrm>
            <a:off x="8252100" y="2539898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lang="en-US" altLang="ja-JP" sz="2400" dirty="0">
              <a:solidFill>
                <a:srgbClr val="FF0000"/>
              </a:solidFill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94A89DF-9287-EC4A-9411-41EFAED9143B}"/>
              </a:ext>
            </a:extLst>
          </p:cNvPr>
          <p:cNvSpPr txBox="1"/>
          <p:nvPr/>
        </p:nvSpPr>
        <p:spPr>
          <a:xfrm>
            <a:off x="447092" y="445150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丑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F6FDA338-EAE1-1648-AB32-50DFDB460D37}"/>
              </a:ext>
            </a:extLst>
          </p:cNvPr>
          <p:cNvSpPr txBox="1"/>
          <p:nvPr/>
        </p:nvSpPr>
        <p:spPr>
          <a:xfrm>
            <a:off x="5291458" y="2507709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8944085-0F1D-C144-95AA-1F6BABC5D001}"/>
              </a:ext>
            </a:extLst>
          </p:cNvPr>
          <p:cNvSpPr txBox="1"/>
          <p:nvPr/>
        </p:nvSpPr>
        <p:spPr>
          <a:xfrm>
            <a:off x="2414741" y="250104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823AF4F-3DEE-2743-BFE6-2D64737DB2B7}"/>
              </a:ext>
            </a:extLst>
          </p:cNvPr>
          <p:cNvSpPr txBox="1"/>
          <p:nvPr/>
        </p:nvSpPr>
        <p:spPr>
          <a:xfrm>
            <a:off x="5214528" y="4493027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372EF69-EEBE-2C46-9B0A-527467EF314F}"/>
              </a:ext>
            </a:extLst>
          </p:cNvPr>
          <p:cNvSpPr txBox="1"/>
          <p:nvPr/>
        </p:nvSpPr>
        <p:spPr>
          <a:xfrm>
            <a:off x="6411719" y="4509285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45FAC208-4269-8040-9758-95DEA7520893}"/>
              </a:ext>
            </a:extLst>
          </p:cNvPr>
          <p:cNvSpPr txBox="1"/>
          <p:nvPr/>
        </p:nvSpPr>
        <p:spPr>
          <a:xfrm>
            <a:off x="9729538" y="6258940"/>
            <a:ext cx="1876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13-15</a:t>
            </a:r>
            <a:r>
              <a:rPr kumimoji="1" lang="ja-JP" altLang="en-US"/>
              <a:t>時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FFDC9099-342E-1142-AEE9-A083194DD126}"/>
              </a:ext>
            </a:extLst>
          </p:cNvPr>
          <p:cNvSpPr txBox="1"/>
          <p:nvPr/>
        </p:nvSpPr>
        <p:spPr>
          <a:xfrm>
            <a:off x="2291143" y="4382378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91F3CA8-762F-2042-AC12-123B1D49C7BB}"/>
              </a:ext>
            </a:extLst>
          </p:cNvPr>
          <p:cNvSpPr txBox="1"/>
          <p:nvPr/>
        </p:nvSpPr>
        <p:spPr>
          <a:xfrm>
            <a:off x="11069255" y="2603154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ア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5BF8045-FE81-4E49-A876-EB94D7119CC4}"/>
              </a:ext>
            </a:extLst>
          </p:cNvPr>
          <p:cNvSpPr txBox="1"/>
          <p:nvPr/>
        </p:nvSpPr>
        <p:spPr>
          <a:xfrm>
            <a:off x="9256242" y="4597843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6E843E7-8E90-6F47-9798-9F7C94E9684A}"/>
              </a:ext>
            </a:extLst>
          </p:cNvPr>
          <p:cNvSpPr txBox="1"/>
          <p:nvPr/>
        </p:nvSpPr>
        <p:spPr>
          <a:xfrm>
            <a:off x="3322959" y="2507709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巳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7608495F-414D-5D43-8F59-AE4BCF55C4D3}"/>
              </a:ext>
            </a:extLst>
          </p:cNvPr>
          <p:cNvSpPr txBox="1"/>
          <p:nvPr/>
        </p:nvSpPr>
        <p:spPr>
          <a:xfrm>
            <a:off x="8649955" y="2539898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未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FD6D7646-051E-C34C-9F42-C612AC193687}"/>
              </a:ext>
            </a:extLst>
          </p:cNvPr>
          <p:cNvSpPr txBox="1"/>
          <p:nvPr/>
        </p:nvSpPr>
        <p:spPr>
          <a:xfrm>
            <a:off x="11379259" y="261232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未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300AA117-D043-2D42-97AA-160135399132}"/>
              </a:ext>
            </a:extLst>
          </p:cNvPr>
          <p:cNvSpPr txBox="1"/>
          <p:nvPr/>
        </p:nvSpPr>
        <p:spPr>
          <a:xfrm>
            <a:off x="1218796" y="2049306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264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図 32" descr="サッカー, 時計 が含まれている画像&#10;&#10;自動的に生成された説明">
            <a:extLst>
              <a:ext uri="{FF2B5EF4-FFF2-40B4-BE49-F238E27FC236}">
                <a16:creationId xmlns:a16="http://schemas.microsoft.com/office/drawing/2014/main" id="{11F3953B-E850-8044-9FB2-47704A6808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37545" y="2325390"/>
            <a:ext cx="3048001" cy="2863851"/>
          </a:xfrm>
          <a:prstGeom prst="rect">
            <a:avLst/>
          </a:prstGeom>
        </p:spPr>
      </p:pic>
      <p:pic>
        <p:nvPicPr>
          <p:cNvPr id="32" name="図 31" descr="サッカー, 時計 が含まれている画像&#10;&#10;自動的に生成された説明">
            <a:extLst>
              <a:ext uri="{FF2B5EF4-FFF2-40B4-BE49-F238E27FC236}">
                <a16:creationId xmlns:a16="http://schemas.microsoft.com/office/drawing/2014/main" id="{E96B41EA-E77E-EC46-8631-9FE646B261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8576" y="2235772"/>
            <a:ext cx="3048001" cy="2863851"/>
          </a:xfrm>
          <a:prstGeom prst="rect">
            <a:avLst/>
          </a:prstGeom>
        </p:spPr>
      </p:pic>
      <p:pic>
        <p:nvPicPr>
          <p:cNvPr id="3" name="図 2" descr="サッカー, 時計 が含まれている画像&#10;&#10;自動的に生成された説明">
            <a:extLst>
              <a:ext uri="{FF2B5EF4-FFF2-40B4-BE49-F238E27FC236}">
                <a16:creationId xmlns:a16="http://schemas.microsoft.com/office/drawing/2014/main" id="{8AF2394E-C3E2-B440-A1E6-4B74239F27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9639" y="2195657"/>
            <a:ext cx="3048001" cy="2863851"/>
          </a:xfrm>
          <a:prstGeom prst="rect">
            <a:avLst/>
          </a:prstGeom>
        </p:spPr>
      </p:pic>
      <p:sp>
        <p:nvSpPr>
          <p:cNvPr id="22" name="コンテンツ プレースホルダ 22"/>
          <p:cNvSpPr txBox="1">
            <a:spLocks/>
          </p:cNvSpPr>
          <p:nvPr/>
        </p:nvSpPr>
        <p:spPr>
          <a:xfrm>
            <a:off x="750236" y="475238"/>
            <a:ext cx="7936564" cy="6480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200" dirty="0">
                <a:latin typeface="+mj-ea"/>
                <a:ea typeface="+mj-ea"/>
              </a:rPr>
              <a:t>2021</a:t>
            </a:r>
            <a:r>
              <a:rPr lang="ja-JP" altLang="en-US" sz="3200">
                <a:latin typeface="+mj-ea"/>
                <a:ea typeface="+mj-ea"/>
              </a:rPr>
              <a:t>年　</a:t>
            </a:r>
            <a:r>
              <a:rPr lang="en-US" altLang="ja-JP" sz="3200" dirty="0">
                <a:latin typeface="+mj-ea"/>
                <a:ea typeface="+mj-ea"/>
              </a:rPr>
              <a:t>6</a:t>
            </a:r>
            <a:r>
              <a:rPr lang="ja-JP" altLang="en-US" sz="3200">
                <a:latin typeface="+mj-ea"/>
                <a:ea typeface="+mj-ea"/>
              </a:rPr>
              <a:t>月</a:t>
            </a:r>
            <a:r>
              <a:rPr lang="en-US" altLang="ja-JP" sz="3200" dirty="0">
                <a:latin typeface="+mj-ea"/>
                <a:ea typeface="+mj-ea"/>
              </a:rPr>
              <a:t>1</a:t>
            </a:r>
            <a:r>
              <a:rPr lang="ja-JP" altLang="en-US" sz="3200">
                <a:latin typeface="+mj-ea"/>
                <a:ea typeface="+mj-ea"/>
              </a:rPr>
              <a:t>日（火）庚辰　</a:t>
            </a:r>
            <a:endParaRPr lang="en-US" altLang="ja-JP" sz="3600" dirty="0">
              <a:latin typeface="+mj-ea"/>
              <a:ea typeface="+mj-ea"/>
            </a:endParaRPr>
          </a:p>
          <a:p>
            <a:pPr>
              <a:buFont typeface="Wingdings 2"/>
              <a:buNone/>
            </a:pPr>
            <a:endParaRPr lang="en-US" altLang="ja-JP" dirty="0">
              <a:latin typeface="+mj-ea"/>
              <a:ea typeface="+mj-ea"/>
            </a:endParaRPr>
          </a:p>
        </p:txBody>
      </p:sp>
      <p:pic>
        <p:nvPicPr>
          <p:cNvPr id="28" name="図 27" descr="kigaku5.jpg">
            <a:extLst>
              <a:ext uri="{FF2B5EF4-FFF2-40B4-BE49-F238E27FC236}">
                <a16:creationId xmlns:a16="http://schemas.microsoft.com/office/drawing/2014/main" id="{4CE424AD-6667-2943-A62C-E34919E8C5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7" y="141028"/>
            <a:ext cx="2049627" cy="1927929"/>
          </a:xfrm>
          <a:prstGeom prst="rect">
            <a:avLst/>
          </a:prstGeom>
        </p:spPr>
      </p:pic>
      <p:pic>
        <p:nvPicPr>
          <p:cNvPr id="9" name="図 8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6BFFAF63-666D-2E4B-9E31-7D5FB14EBA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070" y="2195658"/>
            <a:ext cx="3048000" cy="2863850"/>
          </a:xfrm>
          <a:prstGeom prst="rect">
            <a:avLst/>
          </a:prstGeom>
        </p:spPr>
      </p:pic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851D8B3D-648B-CF47-AF2A-9F6EAEB93AD0}"/>
              </a:ext>
            </a:extLst>
          </p:cNvPr>
          <p:cNvGrpSpPr/>
          <p:nvPr/>
        </p:nvGrpSpPr>
        <p:grpSpPr>
          <a:xfrm>
            <a:off x="1136796" y="5797275"/>
            <a:ext cx="9918408" cy="495575"/>
            <a:chOff x="1381539" y="5208102"/>
            <a:chExt cx="9918408" cy="495575"/>
          </a:xfrm>
        </p:grpSpPr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5CBEFDF5-E153-D64F-BD52-EECFA9E5A241}"/>
                </a:ext>
              </a:extLst>
            </p:cNvPr>
            <p:cNvSpPr txBox="1"/>
            <p:nvPr/>
          </p:nvSpPr>
          <p:spPr>
            <a:xfrm>
              <a:off x="1381539" y="5208104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年</a:t>
              </a: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9A3CC335-7931-7E44-B400-1F948CDE3C3F}"/>
                </a:ext>
              </a:extLst>
            </p:cNvPr>
            <p:cNvSpPr txBox="1"/>
            <p:nvPr/>
          </p:nvSpPr>
          <p:spPr>
            <a:xfrm>
              <a:off x="4369167" y="5208103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月</a:t>
              </a:r>
              <a:endParaRPr kumimoji="1" lang="ja-JP" altLang="en-US" sz="2400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D7244C58-DBC3-5C43-B575-08DCFE6B8BE4}"/>
                </a:ext>
              </a:extLst>
            </p:cNvPr>
            <p:cNvSpPr txBox="1"/>
            <p:nvPr/>
          </p:nvSpPr>
          <p:spPr>
            <a:xfrm>
              <a:off x="7407628" y="524201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日</a:t>
              </a:r>
              <a:endParaRPr kumimoji="1" lang="ja-JP" altLang="en-US" sz="2400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87AB18C7-2D3C-7048-A58C-0CADD26C7AC5}"/>
                </a:ext>
              </a:extLst>
            </p:cNvPr>
            <p:cNvSpPr txBox="1"/>
            <p:nvPr/>
          </p:nvSpPr>
          <p:spPr>
            <a:xfrm>
              <a:off x="10693660" y="520810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時</a:t>
              </a:r>
              <a:endParaRPr kumimoji="1" lang="ja-JP" altLang="en-US" sz="2400"/>
            </a:p>
          </p:txBody>
        </p:sp>
      </p:grp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D31F049-EACF-8347-8B04-1A5625CF2B39}"/>
              </a:ext>
            </a:extLst>
          </p:cNvPr>
          <p:cNvSpPr txBox="1"/>
          <p:nvPr/>
        </p:nvSpPr>
        <p:spPr>
          <a:xfrm>
            <a:off x="8252100" y="2539898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lang="en-US" altLang="ja-JP" sz="2400" dirty="0">
              <a:solidFill>
                <a:srgbClr val="FF0000"/>
              </a:solidFill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94A89DF-9287-EC4A-9411-41EFAED9143B}"/>
              </a:ext>
            </a:extLst>
          </p:cNvPr>
          <p:cNvSpPr txBox="1"/>
          <p:nvPr/>
        </p:nvSpPr>
        <p:spPr>
          <a:xfrm>
            <a:off x="447092" y="445150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丑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F6FDA338-EAE1-1648-AB32-50DFDB460D37}"/>
              </a:ext>
            </a:extLst>
          </p:cNvPr>
          <p:cNvSpPr txBox="1"/>
          <p:nvPr/>
        </p:nvSpPr>
        <p:spPr>
          <a:xfrm>
            <a:off x="5291458" y="2507709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8944085-0F1D-C144-95AA-1F6BABC5D001}"/>
              </a:ext>
            </a:extLst>
          </p:cNvPr>
          <p:cNvSpPr txBox="1"/>
          <p:nvPr/>
        </p:nvSpPr>
        <p:spPr>
          <a:xfrm>
            <a:off x="2414741" y="250104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823AF4F-3DEE-2743-BFE6-2D64737DB2B7}"/>
              </a:ext>
            </a:extLst>
          </p:cNvPr>
          <p:cNvSpPr txBox="1"/>
          <p:nvPr/>
        </p:nvSpPr>
        <p:spPr>
          <a:xfrm>
            <a:off x="5214528" y="4493027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372EF69-EEBE-2C46-9B0A-527467EF314F}"/>
              </a:ext>
            </a:extLst>
          </p:cNvPr>
          <p:cNvSpPr txBox="1"/>
          <p:nvPr/>
        </p:nvSpPr>
        <p:spPr>
          <a:xfrm>
            <a:off x="8383656" y="461321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45FAC208-4269-8040-9758-95DEA7520893}"/>
              </a:ext>
            </a:extLst>
          </p:cNvPr>
          <p:cNvSpPr txBox="1"/>
          <p:nvPr/>
        </p:nvSpPr>
        <p:spPr>
          <a:xfrm>
            <a:off x="9729538" y="6258940"/>
            <a:ext cx="1876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13-15</a:t>
            </a:r>
            <a:r>
              <a:rPr kumimoji="1" lang="ja-JP" altLang="en-US"/>
              <a:t>時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FFDC9099-342E-1142-AEE9-A083194DD126}"/>
              </a:ext>
            </a:extLst>
          </p:cNvPr>
          <p:cNvSpPr txBox="1"/>
          <p:nvPr/>
        </p:nvSpPr>
        <p:spPr>
          <a:xfrm>
            <a:off x="2291143" y="4382378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91F3CA8-762F-2042-AC12-123B1D49C7BB}"/>
              </a:ext>
            </a:extLst>
          </p:cNvPr>
          <p:cNvSpPr txBox="1"/>
          <p:nvPr/>
        </p:nvSpPr>
        <p:spPr>
          <a:xfrm>
            <a:off x="11069255" y="2603154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ア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5BF8045-FE81-4E49-A876-EB94D7119CC4}"/>
              </a:ext>
            </a:extLst>
          </p:cNvPr>
          <p:cNvSpPr txBox="1"/>
          <p:nvPr/>
        </p:nvSpPr>
        <p:spPr>
          <a:xfrm>
            <a:off x="9256242" y="4597843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6E843E7-8E90-6F47-9798-9F7C94E9684A}"/>
              </a:ext>
            </a:extLst>
          </p:cNvPr>
          <p:cNvSpPr txBox="1"/>
          <p:nvPr/>
        </p:nvSpPr>
        <p:spPr>
          <a:xfrm>
            <a:off x="3322959" y="2507709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巳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7608495F-414D-5D43-8F59-AE4BCF55C4D3}"/>
              </a:ext>
            </a:extLst>
          </p:cNvPr>
          <p:cNvSpPr txBox="1"/>
          <p:nvPr/>
        </p:nvSpPr>
        <p:spPr>
          <a:xfrm>
            <a:off x="6500160" y="2496522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辰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FD6D7646-051E-C34C-9F42-C612AC193687}"/>
              </a:ext>
            </a:extLst>
          </p:cNvPr>
          <p:cNvSpPr txBox="1"/>
          <p:nvPr/>
        </p:nvSpPr>
        <p:spPr>
          <a:xfrm>
            <a:off x="11379259" y="261232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未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A2B13C7-302F-024B-9824-526AFB08B65B}"/>
              </a:ext>
            </a:extLst>
          </p:cNvPr>
          <p:cNvSpPr txBox="1"/>
          <p:nvPr/>
        </p:nvSpPr>
        <p:spPr>
          <a:xfrm>
            <a:off x="1218796" y="2049306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6405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図 28" descr="サッカー, 時計 が含まれている画像&#10;&#10;自動的に生成された説明">
            <a:extLst>
              <a:ext uri="{FF2B5EF4-FFF2-40B4-BE49-F238E27FC236}">
                <a16:creationId xmlns:a16="http://schemas.microsoft.com/office/drawing/2014/main" id="{03F71079-1354-7041-A6F4-F9A45D4990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9340" y="2264970"/>
            <a:ext cx="3217252" cy="3022876"/>
          </a:xfrm>
          <a:prstGeom prst="rect">
            <a:avLst/>
          </a:prstGeom>
        </p:spPr>
      </p:pic>
      <p:pic>
        <p:nvPicPr>
          <p:cNvPr id="35" name="図 34" descr="サッカー, 時計 が含まれている画像&#10;&#10;自動的に生成された説明">
            <a:extLst>
              <a:ext uri="{FF2B5EF4-FFF2-40B4-BE49-F238E27FC236}">
                <a16:creationId xmlns:a16="http://schemas.microsoft.com/office/drawing/2014/main" id="{636BF04C-3EA3-5A40-B9F4-4364D64A8E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8982" y="2230314"/>
            <a:ext cx="3217252" cy="3022876"/>
          </a:xfrm>
          <a:prstGeom prst="rect">
            <a:avLst/>
          </a:prstGeom>
        </p:spPr>
      </p:pic>
      <p:pic>
        <p:nvPicPr>
          <p:cNvPr id="4" name="図 3" descr="サッカー, 時計 が含まれている画像&#10;&#10;自動的に生成された説明">
            <a:extLst>
              <a:ext uri="{FF2B5EF4-FFF2-40B4-BE49-F238E27FC236}">
                <a16:creationId xmlns:a16="http://schemas.microsoft.com/office/drawing/2014/main" id="{7F5A9222-BB27-DD45-9F61-04D88EBF45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9704" y="2264970"/>
            <a:ext cx="3217252" cy="3022876"/>
          </a:xfrm>
          <a:prstGeom prst="rect">
            <a:avLst/>
          </a:prstGeom>
        </p:spPr>
      </p:pic>
      <p:sp>
        <p:nvSpPr>
          <p:cNvPr id="22" name="コンテンツ プレースホルダ 22"/>
          <p:cNvSpPr txBox="1">
            <a:spLocks/>
          </p:cNvSpPr>
          <p:nvPr/>
        </p:nvSpPr>
        <p:spPr>
          <a:xfrm>
            <a:off x="750236" y="475238"/>
            <a:ext cx="7936564" cy="6480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200" dirty="0">
                <a:latin typeface="+mj-ea"/>
                <a:ea typeface="+mj-ea"/>
              </a:rPr>
              <a:t>2021</a:t>
            </a:r>
            <a:r>
              <a:rPr lang="ja-JP" altLang="en-US" sz="3200">
                <a:latin typeface="+mj-ea"/>
                <a:ea typeface="+mj-ea"/>
              </a:rPr>
              <a:t>年　</a:t>
            </a:r>
            <a:r>
              <a:rPr lang="en-US" altLang="ja-JP" sz="3200" dirty="0">
                <a:latin typeface="+mj-ea"/>
                <a:ea typeface="+mj-ea"/>
              </a:rPr>
              <a:t>6</a:t>
            </a:r>
            <a:r>
              <a:rPr lang="ja-JP" altLang="en-US" sz="3200">
                <a:latin typeface="+mj-ea"/>
                <a:ea typeface="+mj-ea"/>
              </a:rPr>
              <a:t>月</a:t>
            </a:r>
            <a:r>
              <a:rPr lang="en-US" altLang="ja-JP" sz="3200" dirty="0">
                <a:latin typeface="+mj-ea"/>
                <a:ea typeface="+mj-ea"/>
              </a:rPr>
              <a:t>9</a:t>
            </a:r>
            <a:r>
              <a:rPr lang="ja-JP" altLang="en-US" sz="3200">
                <a:latin typeface="+mj-ea"/>
                <a:ea typeface="+mj-ea"/>
              </a:rPr>
              <a:t>日（水）戊子　</a:t>
            </a:r>
            <a:endParaRPr lang="en-US" altLang="ja-JP" sz="3600" dirty="0">
              <a:latin typeface="+mj-ea"/>
              <a:ea typeface="+mj-ea"/>
            </a:endParaRPr>
          </a:p>
          <a:p>
            <a:pPr>
              <a:buFont typeface="Wingdings 2"/>
              <a:buNone/>
            </a:pPr>
            <a:endParaRPr lang="en-US" altLang="ja-JP" dirty="0">
              <a:latin typeface="+mj-ea"/>
              <a:ea typeface="+mj-ea"/>
            </a:endParaRPr>
          </a:p>
        </p:txBody>
      </p:sp>
      <p:pic>
        <p:nvPicPr>
          <p:cNvPr id="28" name="図 27" descr="kigaku5.jpg">
            <a:extLst>
              <a:ext uri="{FF2B5EF4-FFF2-40B4-BE49-F238E27FC236}">
                <a16:creationId xmlns:a16="http://schemas.microsoft.com/office/drawing/2014/main" id="{4CE424AD-6667-2943-A62C-E34919E8C5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7" y="141028"/>
            <a:ext cx="2049627" cy="1927929"/>
          </a:xfrm>
          <a:prstGeom prst="rect">
            <a:avLst/>
          </a:prstGeom>
        </p:spPr>
      </p:pic>
      <p:pic>
        <p:nvPicPr>
          <p:cNvPr id="9" name="図 8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6BFFAF63-666D-2E4B-9E31-7D5FB14EBA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070" y="2195658"/>
            <a:ext cx="3048000" cy="2863850"/>
          </a:xfrm>
          <a:prstGeom prst="rect">
            <a:avLst/>
          </a:prstGeom>
        </p:spPr>
      </p:pic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851D8B3D-648B-CF47-AF2A-9F6EAEB93AD0}"/>
              </a:ext>
            </a:extLst>
          </p:cNvPr>
          <p:cNvGrpSpPr/>
          <p:nvPr/>
        </p:nvGrpSpPr>
        <p:grpSpPr>
          <a:xfrm>
            <a:off x="1136796" y="5797275"/>
            <a:ext cx="9918408" cy="495575"/>
            <a:chOff x="1381539" y="5208102"/>
            <a:chExt cx="9918408" cy="495575"/>
          </a:xfrm>
        </p:grpSpPr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5CBEFDF5-E153-D64F-BD52-EECFA9E5A241}"/>
                </a:ext>
              </a:extLst>
            </p:cNvPr>
            <p:cNvSpPr txBox="1"/>
            <p:nvPr/>
          </p:nvSpPr>
          <p:spPr>
            <a:xfrm>
              <a:off x="1381539" y="5208104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年</a:t>
              </a: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9A3CC335-7931-7E44-B400-1F948CDE3C3F}"/>
                </a:ext>
              </a:extLst>
            </p:cNvPr>
            <p:cNvSpPr txBox="1"/>
            <p:nvPr/>
          </p:nvSpPr>
          <p:spPr>
            <a:xfrm>
              <a:off x="4369167" y="5208103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月</a:t>
              </a:r>
              <a:endParaRPr kumimoji="1" lang="ja-JP" altLang="en-US" sz="2400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D7244C58-DBC3-5C43-B575-08DCFE6B8BE4}"/>
                </a:ext>
              </a:extLst>
            </p:cNvPr>
            <p:cNvSpPr txBox="1"/>
            <p:nvPr/>
          </p:nvSpPr>
          <p:spPr>
            <a:xfrm>
              <a:off x="7407628" y="524201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日</a:t>
              </a:r>
              <a:endParaRPr kumimoji="1" lang="ja-JP" altLang="en-US" sz="2400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87AB18C7-2D3C-7048-A58C-0CADD26C7AC5}"/>
                </a:ext>
              </a:extLst>
            </p:cNvPr>
            <p:cNvSpPr txBox="1"/>
            <p:nvPr/>
          </p:nvSpPr>
          <p:spPr>
            <a:xfrm>
              <a:off x="10693660" y="520810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時</a:t>
              </a:r>
              <a:endParaRPr kumimoji="1" lang="ja-JP" altLang="en-US" sz="2400"/>
            </a:p>
          </p:txBody>
        </p:sp>
      </p:grp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D31F049-EACF-8347-8B04-1A5625CF2B39}"/>
              </a:ext>
            </a:extLst>
          </p:cNvPr>
          <p:cNvSpPr txBox="1"/>
          <p:nvPr/>
        </p:nvSpPr>
        <p:spPr>
          <a:xfrm>
            <a:off x="7308224" y="5057013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lang="en-US" altLang="ja-JP" sz="2400" dirty="0">
              <a:solidFill>
                <a:srgbClr val="FF0000"/>
              </a:solidFill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94A89DF-9287-EC4A-9411-41EFAED9143B}"/>
              </a:ext>
            </a:extLst>
          </p:cNvPr>
          <p:cNvSpPr txBox="1"/>
          <p:nvPr/>
        </p:nvSpPr>
        <p:spPr>
          <a:xfrm>
            <a:off x="447092" y="445150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丑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F6FDA338-EAE1-1648-AB32-50DFDB460D37}"/>
              </a:ext>
            </a:extLst>
          </p:cNvPr>
          <p:cNvSpPr txBox="1"/>
          <p:nvPr/>
        </p:nvSpPr>
        <p:spPr>
          <a:xfrm>
            <a:off x="4465128" y="5022357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8944085-0F1D-C144-95AA-1F6BABC5D001}"/>
              </a:ext>
            </a:extLst>
          </p:cNvPr>
          <p:cNvSpPr txBox="1"/>
          <p:nvPr/>
        </p:nvSpPr>
        <p:spPr>
          <a:xfrm>
            <a:off x="2414741" y="250104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823AF4F-3DEE-2743-BFE6-2D64737DB2B7}"/>
              </a:ext>
            </a:extLst>
          </p:cNvPr>
          <p:cNvSpPr txBox="1"/>
          <p:nvPr/>
        </p:nvSpPr>
        <p:spPr>
          <a:xfrm>
            <a:off x="4147341" y="5039686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372EF69-EEBE-2C46-9B0A-527467EF314F}"/>
              </a:ext>
            </a:extLst>
          </p:cNvPr>
          <p:cNvSpPr txBox="1"/>
          <p:nvPr/>
        </p:nvSpPr>
        <p:spPr>
          <a:xfrm>
            <a:off x="7415844" y="226497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45FAC208-4269-8040-9758-95DEA7520893}"/>
              </a:ext>
            </a:extLst>
          </p:cNvPr>
          <p:cNvSpPr txBox="1"/>
          <p:nvPr/>
        </p:nvSpPr>
        <p:spPr>
          <a:xfrm>
            <a:off x="9729538" y="6258940"/>
            <a:ext cx="1876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23-1</a:t>
            </a:r>
            <a:r>
              <a:rPr lang="ja-JP" altLang="en-US"/>
              <a:t>時</a:t>
            </a:r>
            <a:r>
              <a:rPr lang="en-US" altLang="ja-JP" dirty="0"/>
              <a:t>/17-19</a:t>
            </a:r>
            <a:r>
              <a:rPr kumimoji="1" lang="ja-JP" altLang="en-US"/>
              <a:t>時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FFDC9099-342E-1142-AEE9-A083194DD126}"/>
              </a:ext>
            </a:extLst>
          </p:cNvPr>
          <p:cNvSpPr txBox="1"/>
          <p:nvPr/>
        </p:nvSpPr>
        <p:spPr>
          <a:xfrm>
            <a:off x="2291143" y="4382378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91F3CA8-762F-2042-AC12-123B1D49C7BB}"/>
              </a:ext>
            </a:extLst>
          </p:cNvPr>
          <p:cNvSpPr txBox="1"/>
          <p:nvPr/>
        </p:nvSpPr>
        <p:spPr>
          <a:xfrm>
            <a:off x="10562086" y="5072182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ア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5BF8045-FE81-4E49-A876-EB94D7119CC4}"/>
              </a:ext>
            </a:extLst>
          </p:cNvPr>
          <p:cNvSpPr txBox="1"/>
          <p:nvPr/>
        </p:nvSpPr>
        <p:spPr>
          <a:xfrm>
            <a:off x="8960259" y="362843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6E843E7-8E90-6F47-9798-9F7C94E9684A}"/>
              </a:ext>
            </a:extLst>
          </p:cNvPr>
          <p:cNvSpPr txBox="1"/>
          <p:nvPr/>
        </p:nvSpPr>
        <p:spPr>
          <a:xfrm>
            <a:off x="4257040" y="2182273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午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7608495F-414D-5D43-8F59-AE4BCF55C4D3}"/>
              </a:ext>
            </a:extLst>
          </p:cNvPr>
          <p:cNvSpPr txBox="1"/>
          <p:nvPr/>
        </p:nvSpPr>
        <p:spPr>
          <a:xfrm>
            <a:off x="7626011" y="5079743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子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FD6D7646-051E-C34C-9F42-C612AC193687}"/>
              </a:ext>
            </a:extLst>
          </p:cNvPr>
          <p:cNvSpPr txBox="1"/>
          <p:nvPr/>
        </p:nvSpPr>
        <p:spPr>
          <a:xfrm>
            <a:off x="11628099" y="3616492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酉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3C743D70-C523-C842-A0AD-D5F7CBE5A056}"/>
              </a:ext>
            </a:extLst>
          </p:cNvPr>
          <p:cNvSpPr txBox="1"/>
          <p:nvPr/>
        </p:nvSpPr>
        <p:spPr>
          <a:xfrm>
            <a:off x="1218796" y="2049306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F9EA9E14-7503-DA42-A14B-371F0C4D93C8}"/>
              </a:ext>
            </a:extLst>
          </p:cNvPr>
          <p:cNvSpPr txBox="1"/>
          <p:nvPr/>
        </p:nvSpPr>
        <p:spPr>
          <a:xfrm>
            <a:off x="10151320" y="5069847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chemeClr val="accent1">
                    <a:lumMod val="75000"/>
                  </a:schemeClr>
                </a:solidFill>
              </a:rPr>
              <a:t>子</a:t>
            </a:r>
            <a:endParaRPr kumimoji="1" lang="ja-JP" altLang="en-US" sz="24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FBB38B7D-2571-E64D-BCD5-7C09B6A4C1A5}"/>
              </a:ext>
            </a:extLst>
          </p:cNvPr>
          <p:cNvSpPr txBox="1"/>
          <p:nvPr/>
        </p:nvSpPr>
        <p:spPr>
          <a:xfrm>
            <a:off x="10313931" y="231327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chemeClr val="accent1">
                    <a:lumMod val="75000"/>
                  </a:schemeClr>
                </a:solidFill>
              </a:rPr>
              <a:t>破</a:t>
            </a:r>
          </a:p>
        </p:txBody>
      </p:sp>
    </p:spTree>
    <p:extLst>
      <p:ext uri="{BB962C8B-B14F-4D97-AF65-F5344CB8AC3E}">
        <p14:creationId xmlns:p14="http://schemas.microsoft.com/office/powerpoint/2010/main" val="39855658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図 28" descr="サッカー, 時計 が含まれている画像&#10;&#10;自動的に生成された説明">
            <a:extLst>
              <a:ext uri="{FF2B5EF4-FFF2-40B4-BE49-F238E27FC236}">
                <a16:creationId xmlns:a16="http://schemas.microsoft.com/office/drawing/2014/main" id="{03F71079-1354-7041-A6F4-F9A45D4990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9340" y="2264970"/>
            <a:ext cx="3217252" cy="3022876"/>
          </a:xfrm>
          <a:prstGeom prst="rect">
            <a:avLst/>
          </a:prstGeom>
        </p:spPr>
      </p:pic>
      <p:pic>
        <p:nvPicPr>
          <p:cNvPr id="35" name="図 34" descr="サッカー, 時計 が含まれている画像&#10;&#10;自動的に生成された説明">
            <a:extLst>
              <a:ext uri="{FF2B5EF4-FFF2-40B4-BE49-F238E27FC236}">
                <a16:creationId xmlns:a16="http://schemas.microsoft.com/office/drawing/2014/main" id="{636BF04C-3EA3-5A40-B9F4-4364D64A8E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8982" y="2230314"/>
            <a:ext cx="3217252" cy="3022876"/>
          </a:xfrm>
          <a:prstGeom prst="rect">
            <a:avLst/>
          </a:prstGeom>
        </p:spPr>
      </p:pic>
      <p:pic>
        <p:nvPicPr>
          <p:cNvPr id="4" name="図 3" descr="サッカー, 時計 が含まれている画像&#10;&#10;自動的に生成された説明">
            <a:extLst>
              <a:ext uri="{FF2B5EF4-FFF2-40B4-BE49-F238E27FC236}">
                <a16:creationId xmlns:a16="http://schemas.microsoft.com/office/drawing/2014/main" id="{7F5A9222-BB27-DD45-9F61-04D88EBF45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9704" y="2264970"/>
            <a:ext cx="3217252" cy="3022876"/>
          </a:xfrm>
          <a:prstGeom prst="rect">
            <a:avLst/>
          </a:prstGeom>
        </p:spPr>
      </p:pic>
      <p:sp>
        <p:nvSpPr>
          <p:cNvPr id="22" name="コンテンツ プレースホルダ 22"/>
          <p:cNvSpPr txBox="1">
            <a:spLocks/>
          </p:cNvSpPr>
          <p:nvPr/>
        </p:nvSpPr>
        <p:spPr>
          <a:xfrm>
            <a:off x="750236" y="475238"/>
            <a:ext cx="7936564" cy="6480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200" dirty="0">
                <a:latin typeface="+mj-ea"/>
                <a:ea typeface="+mj-ea"/>
              </a:rPr>
              <a:t>2021</a:t>
            </a:r>
            <a:r>
              <a:rPr lang="ja-JP" altLang="en-US" sz="3200">
                <a:latin typeface="+mj-ea"/>
                <a:ea typeface="+mj-ea"/>
              </a:rPr>
              <a:t>年　</a:t>
            </a:r>
            <a:r>
              <a:rPr lang="en-US" altLang="ja-JP" sz="3200" dirty="0">
                <a:latin typeface="+mj-ea"/>
                <a:ea typeface="+mj-ea"/>
              </a:rPr>
              <a:t>6</a:t>
            </a:r>
            <a:r>
              <a:rPr lang="ja-JP" altLang="en-US" sz="3200">
                <a:latin typeface="+mj-ea"/>
                <a:ea typeface="+mj-ea"/>
              </a:rPr>
              <a:t>月</a:t>
            </a:r>
            <a:r>
              <a:rPr lang="en-US" altLang="ja-JP" sz="3200" dirty="0">
                <a:latin typeface="+mj-ea"/>
                <a:ea typeface="+mj-ea"/>
              </a:rPr>
              <a:t>18</a:t>
            </a:r>
            <a:r>
              <a:rPr lang="ja-JP" altLang="en-US" sz="3200">
                <a:latin typeface="+mj-ea"/>
                <a:ea typeface="+mj-ea"/>
              </a:rPr>
              <a:t>日（金）丁酉　</a:t>
            </a:r>
            <a:endParaRPr lang="en-US" altLang="ja-JP" sz="3600" dirty="0">
              <a:latin typeface="+mj-ea"/>
              <a:ea typeface="+mj-ea"/>
            </a:endParaRPr>
          </a:p>
          <a:p>
            <a:pPr>
              <a:buFont typeface="Wingdings 2"/>
              <a:buNone/>
            </a:pPr>
            <a:endParaRPr lang="en-US" altLang="ja-JP" dirty="0">
              <a:latin typeface="+mj-ea"/>
              <a:ea typeface="+mj-ea"/>
            </a:endParaRPr>
          </a:p>
        </p:txBody>
      </p:sp>
      <p:pic>
        <p:nvPicPr>
          <p:cNvPr id="28" name="図 27" descr="kigaku5.jpg">
            <a:extLst>
              <a:ext uri="{FF2B5EF4-FFF2-40B4-BE49-F238E27FC236}">
                <a16:creationId xmlns:a16="http://schemas.microsoft.com/office/drawing/2014/main" id="{4CE424AD-6667-2943-A62C-E34919E8C5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7" y="141028"/>
            <a:ext cx="2049627" cy="1927929"/>
          </a:xfrm>
          <a:prstGeom prst="rect">
            <a:avLst/>
          </a:prstGeom>
        </p:spPr>
      </p:pic>
      <p:pic>
        <p:nvPicPr>
          <p:cNvPr id="9" name="図 8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6BFFAF63-666D-2E4B-9E31-7D5FB14EBA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070" y="2195658"/>
            <a:ext cx="3048000" cy="2863850"/>
          </a:xfrm>
          <a:prstGeom prst="rect">
            <a:avLst/>
          </a:prstGeom>
        </p:spPr>
      </p:pic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851D8B3D-648B-CF47-AF2A-9F6EAEB93AD0}"/>
              </a:ext>
            </a:extLst>
          </p:cNvPr>
          <p:cNvGrpSpPr/>
          <p:nvPr/>
        </p:nvGrpSpPr>
        <p:grpSpPr>
          <a:xfrm>
            <a:off x="1136796" y="5797275"/>
            <a:ext cx="9918408" cy="495575"/>
            <a:chOff x="1381539" y="5208102"/>
            <a:chExt cx="9918408" cy="495575"/>
          </a:xfrm>
        </p:grpSpPr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5CBEFDF5-E153-D64F-BD52-EECFA9E5A241}"/>
                </a:ext>
              </a:extLst>
            </p:cNvPr>
            <p:cNvSpPr txBox="1"/>
            <p:nvPr/>
          </p:nvSpPr>
          <p:spPr>
            <a:xfrm>
              <a:off x="1381539" y="5208104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年</a:t>
              </a: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9A3CC335-7931-7E44-B400-1F948CDE3C3F}"/>
                </a:ext>
              </a:extLst>
            </p:cNvPr>
            <p:cNvSpPr txBox="1"/>
            <p:nvPr/>
          </p:nvSpPr>
          <p:spPr>
            <a:xfrm>
              <a:off x="4369167" y="5208103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月</a:t>
              </a:r>
              <a:endParaRPr kumimoji="1" lang="ja-JP" altLang="en-US" sz="2400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D7244C58-DBC3-5C43-B575-08DCFE6B8BE4}"/>
                </a:ext>
              </a:extLst>
            </p:cNvPr>
            <p:cNvSpPr txBox="1"/>
            <p:nvPr/>
          </p:nvSpPr>
          <p:spPr>
            <a:xfrm>
              <a:off x="7407628" y="524201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日</a:t>
              </a:r>
              <a:endParaRPr kumimoji="1" lang="ja-JP" altLang="en-US" sz="2400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87AB18C7-2D3C-7048-A58C-0CADD26C7AC5}"/>
                </a:ext>
              </a:extLst>
            </p:cNvPr>
            <p:cNvSpPr txBox="1"/>
            <p:nvPr/>
          </p:nvSpPr>
          <p:spPr>
            <a:xfrm>
              <a:off x="10693660" y="520810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時</a:t>
              </a:r>
              <a:endParaRPr kumimoji="1" lang="ja-JP" altLang="en-US" sz="2400"/>
            </a:p>
          </p:txBody>
        </p:sp>
      </p:grp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D31F049-EACF-8347-8B04-1A5625CF2B39}"/>
              </a:ext>
            </a:extLst>
          </p:cNvPr>
          <p:cNvSpPr txBox="1"/>
          <p:nvPr/>
        </p:nvSpPr>
        <p:spPr>
          <a:xfrm>
            <a:off x="7308224" y="5057013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lang="en-US" altLang="ja-JP" sz="2400" dirty="0">
              <a:solidFill>
                <a:srgbClr val="FF0000"/>
              </a:solidFill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94A89DF-9287-EC4A-9411-41EFAED9143B}"/>
              </a:ext>
            </a:extLst>
          </p:cNvPr>
          <p:cNvSpPr txBox="1"/>
          <p:nvPr/>
        </p:nvSpPr>
        <p:spPr>
          <a:xfrm>
            <a:off x="447092" y="445150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丑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F6FDA338-EAE1-1648-AB32-50DFDB460D37}"/>
              </a:ext>
            </a:extLst>
          </p:cNvPr>
          <p:cNvSpPr txBox="1"/>
          <p:nvPr/>
        </p:nvSpPr>
        <p:spPr>
          <a:xfrm>
            <a:off x="4465128" y="5022357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8944085-0F1D-C144-95AA-1F6BABC5D001}"/>
              </a:ext>
            </a:extLst>
          </p:cNvPr>
          <p:cNvSpPr txBox="1"/>
          <p:nvPr/>
        </p:nvSpPr>
        <p:spPr>
          <a:xfrm>
            <a:off x="2414741" y="250104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823AF4F-3DEE-2743-BFE6-2D64737DB2B7}"/>
              </a:ext>
            </a:extLst>
          </p:cNvPr>
          <p:cNvSpPr txBox="1"/>
          <p:nvPr/>
        </p:nvSpPr>
        <p:spPr>
          <a:xfrm>
            <a:off x="4147341" y="5039686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372EF69-EEBE-2C46-9B0A-527467EF314F}"/>
              </a:ext>
            </a:extLst>
          </p:cNvPr>
          <p:cNvSpPr txBox="1"/>
          <p:nvPr/>
        </p:nvSpPr>
        <p:spPr>
          <a:xfrm>
            <a:off x="5922886" y="373493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45FAC208-4269-8040-9758-95DEA7520893}"/>
              </a:ext>
            </a:extLst>
          </p:cNvPr>
          <p:cNvSpPr txBox="1"/>
          <p:nvPr/>
        </p:nvSpPr>
        <p:spPr>
          <a:xfrm>
            <a:off x="9729538" y="6258940"/>
            <a:ext cx="1876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23-1</a:t>
            </a:r>
            <a:r>
              <a:rPr lang="ja-JP" altLang="en-US"/>
              <a:t>時</a:t>
            </a:r>
            <a:r>
              <a:rPr lang="en-US" altLang="ja-JP" dirty="0"/>
              <a:t>/17-19</a:t>
            </a:r>
            <a:r>
              <a:rPr kumimoji="1" lang="ja-JP" altLang="en-US"/>
              <a:t>時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FFDC9099-342E-1142-AEE9-A083194DD126}"/>
              </a:ext>
            </a:extLst>
          </p:cNvPr>
          <p:cNvSpPr txBox="1"/>
          <p:nvPr/>
        </p:nvSpPr>
        <p:spPr>
          <a:xfrm>
            <a:off x="2291143" y="4382378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91F3CA8-762F-2042-AC12-123B1D49C7BB}"/>
              </a:ext>
            </a:extLst>
          </p:cNvPr>
          <p:cNvSpPr txBox="1"/>
          <p:nvPr/>
        </p:nvSpPr>
        <p:spPr>
          <a:xfrm>
            <a:off x="10562086" y="5072182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ア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5BF8045-FE81-4E49-A876-EB94D7119CC4}"/>
              </a:ext>
            </a:extLst>
          </p:cNvPr>
          <p:cNvSpPr txBox="1"/>
          <p:nvPr/>
        </p:nvSpPr>
        <p:spPr>
          <a:xfrm>
            <a:off x="8960259" y="362843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6E843E7-8E90-6F47-9798-9F7C94E9684A}"/>
              </a:ext>
            </a:extLst>
          </p:cNvPr>
          <p:cNvSpPr txBox="1"/>
          <p:nvPr/>
        </p:nvSpPr>
        <p:spPr>
          <a:xfrm>
            <a:off x="4257040" y="2182273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午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7608495F-414D-5D43-8F59-AE4BCF55C4D3}"/>
              </a:ext>
            </a:extLst>
          </p:cNvPr>
          <p:cNvSpPr txBox="1"/>
          <p:nvPr/>
        </p:nvSpPr>
        <p:spPr>
          <a:xfrm>
            <a:off x="8641656" y="3663086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酉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FD6D7646-051E-C34C-9F42-C612AC193687}"/>
              </a:ext>
            </a:extLst>
          </p:cNvPr>
          <p:cNvSpPr txBox="1"/>
          <p:nvPr/>
        </p:nvSpPr>
        <p:spPr>
          <a:xfrm>
            <a:off x="11628099" y="3616492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酉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3C743D70-C523-C842-A0AD-D5F7CBE5A056}"/>
              </a:ext>
            </a:extLst>
          </p:cNvPr>
          <p:cNvSpPr txBox="1"/>
          <p:nvPr/>
        </p:nvSpPr>
        <p:spPr>
          <a:xfrm>
            <a:off x="1218796" y="2049306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F9EA9E14-7503-DA42-A14B-371F0C4D93C8}"/>
              </a:ext>
            </a:extLst>
          </p:cNvPr>
          <p:cNvSpPr txBox="1"/>
          <p:nvPr/>
        </p:nvSpPr>
        <p:spPr>
          <a:xfrm>
            <a:off x="10151320" y="5069847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chemeClr val="accent1">
                    <a:lumMod val="75000"/>
                  </a:schemeClr>
                </a:solidFill>
              </a:rPr>
              <a:t>子</a:t>
            </a:r>
            <a:endParaRPr kumimoji="1" lang="ja-JP" altLang="en-US" sz="24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FBB38B7D-2571-E64D-BCD5-7C09B6A4C1A5}"/>
              </a:ext>
            </a:extLst>
          </p:cNvPr>
          <p:cNvSpPr txBox="1"/>
          <p:nvPr/>
        </p:nvSpPr>
        <p:spPr>
          <a:xfrm>
            <a:off x="10313931" y="231327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chemeClr val="accent1">
                    <a:lumMod val="75000"/>
                  </a:schemeClr>
                </a:solidFill>
              </a:rPr>
              <a:t>破</a:t>
            </a:r>
          </a:p>
        </p:txBody>
      </p:sp>
    </p:spTree>
    <p:extLst>
      <p:ext uri="{BB962C8B-B14F-4D97-AF65-F5344CB8AC3E}">
        <p14:creationId xmlns:p14="http://schemas.microsoft.com/office/powerpoint/2010/main" val="770550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コンテンツ プレースホルダ 22"/>
          <p:cNvSpPr txBox="1">
            <a:spLocks/>
          </p:cNvSpPr>
          <p:nvPr/>
        </p:nvSpPr>
        <p:spPr>
          <a:xfrm>
            <a:off x="750236" y="475238"/>
            <a:ext cx="6707088" cy="6480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200" dirty="0">
                <a:latin typeface="+mj-ea"/>
                <a:ea typeface="+mj-ea"/>
              </a:rPr>
              <a:t>2021</a:t>
            </a:r>
            <a:r>
              <a:rPr lang="ja-JP" altLang="en-US" sz="3200">
                <a:latin typeface="+mj-ea"/>
                <a:ea typeface="+mj-ea"/>
              </a:rPr>
              <a:t>年　</a:t>
            </a:r>
            <a:r>
              <a:rPr lang="en-US" altLang="ja-JP" sz="3200" dirty="0">
                <a:latin typeface="+mj-ea"/>
                <a:ea typeface="+mj-ea"/>
              </a:rPr>
              <a:t>1</a:t>
            </a:r>
            <a:r>
              <a:rPr lang="ja-JP" altLang="en-US" sz="3200">
                <a:latin typeface="+mj-ea"/>
                <a:ea typeface="+mj-ea"/>
              </a:rPr>
              <a:t>月</a:t>
            </a:r>
            <a:r>
              <a:rPr lang="en-US" altLang="ja-JP" sz="3200" dirty="0">
                <a:latin typeface="+mj-ea"/>
                <a:ea typeface="+mj-ea"/>
              </a:rPr>
              <a:t>21</a:t>
            </a:r>
            <a:r>
              <a:rPr lang="ja-JP" altLang="en-US" sz="3200">
                <a:latin typeface="+mj-ea"/>
                <a:ea typeface="+mj-ea"/>
              </a:rPr>
              <a:t>日（木）己巳　</a:t>
            </a:r>
            <a:endParaRPr lang="en-US" altLang="ja-JP" sz="3200" dirty="0">
              <a:latin typeface="+mj-ea"/>
              <a:ea typeface="+mj-ea"/>
            </a:endParaRPr>
          </a:p>
          <a:p>
            <a:endParaRPr lang="en-US" altLang="ja-JP" sz="3600" dirty="0">
              <a:latin typeface="+mj-ea"/>
              <a:ea typeface="+mj-ea"/>
            </a:endParaRPr>
          </a:p>
          <a:p>
            <a:pPr>
              <a:buFont typeface="Wingdings 2"/>
              <a:buNone/>
            </a:pPr>
            <a:endParaRPr lang="en-US" altLang="ja-JP" dirty="0">
              <a:latin typeface="+mj-ea"/>
              <a:ea typeface="+mj-ea"/>
            </a:endParaRPr>
          </a:p>
        </p:txBody>
      </p:sp>
      <p:pic>
        <p:nvPicPr>
          <p:cNvPr id="28" name="図 27" descr="kigaku5.jpg">
            <a:extLst>
              <a:ext uri="{FF2B5EF4-FFF2-40B4-BE49-F238E27FC236}">
                <a16:creationId xmlns:a16="http://schemas.microsoft.com/office/drawing/2014/main" id="{4CE424AD-6667-2943-A62C-E34919E8C5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7" y="141028"/>
            <a:ext cx="2049627" cy="1927929"/>
          </a:xfrm>
          <a:prstGeom prst="rect">
            <a:avLst/>
          </a:prstGeom>
        </p:spPr>
      </p:pic>
      <p:pic>
        <p:nvPicPr>
          <p:cNvPr id="7" name="図 6" descr="サッカー, 時計 が含まれている画像&#10;&#10;自動的に生成された説明">
            <a:extLst>
              <a:ext uri="{FF2B5EF4-FFF2-40B4-BE49-F238E27FC236}">
                <a16:creationId xmlns:a16="http://schemas.microsoft.com/office/drawing/2014/main" id="{6694065B-2241-D741-874D-A089CED1AF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751" y="2172510"/>
            <a:ext cx="3005560" cy="2823974"/>
          </a:xfrm>
          <a:prstGeom prst="rect">
            <a:avLst/>
          </a:prstGeom>
        </p:spPr>
      </p:pic>
      <p:pic>
        <p:nvPicPr>
          <p:cNvPr id="9" name="図 8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6BFFAF63-666D-2E4B-9E31-7D5FB14EBA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94129" y="2195659"/>
            <a:ext cx="3048000" cy="2863850"/>
          </a:xfrm>
          <a:prstGeom prst="rect">
            <a:avLst/>
          </a:prstGeom>
        </p:spPr>
      </p:pic>
      <p:pic>
        <p:nvPicPr>
          <p:cNvPr id="34" name="図 33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F652ACE3-153F-9F4B-B151-55D767E8B3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67493" y="2280149"/>
            <a:ext cx="3048000" cy="2863850"/>
          </a:xfrm>
          <a:prstGeom prst="rect">
            <a:avLst/>
          </a:prstGeom>
        </p:spPr>
      </p:pic>
      <p:pic>
        <p:nvPicPr>
          <p:cNvPr id="35" name="図 34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9E02C560-9788-2C43-B7A1-4EECAC065A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79002" y="2227907"/>
            <a:ext cx="3048000" cy="2863850"/>
          </a:xfrm>
          <a:prstGeom prst="rect">
            <a:avLst/>
          </a:prstGeom>
        </p:spPr>
      </p:pic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851D8B3D-648B-CF47-AF2A-9F6EAEB93AD0}"/>
              </a:ext>
            </a:extLst>
          </p:cNvPr>
          <p:cNvGrpSpPr/>
          <p:nvPr/>
        </p:nvGrpSpPr>
        <p:grpSpPr>
          <a:xfrm>
            <a:off x="1136796" y="5797275"/>
            <a:ext cx="9918408" cy="495575"/>
            <a:chOff x="1381539" y="5208102"/>
            <a:chExt cx="9918408" cy="495575"/>
          </a:xfrm>
        </p:grpSpPr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5CBEFDF5-E153-D64F-BD52-EECFA9E5A241}"/>
                </a:ext>
              </a:extLst>
            </p:cNvPr>
            <p:cNvSpPr txBox="1"/>
            <p:nvPr/>
          </p:nvSpPr>
          <p:spPr>
            <a:xfrm>
              <a:off x="1381539" y="5208104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年</a:t>
              </a: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9A3CC335-7931-7E44-B400-1F948CDE3C3F}"/>
                </a:ext>
              </a:extLst>
            </p:cNvPr>
            <p:cNvSpPr txBox="1"/>
            <p:nvPr/>
          </p:nvSpPr>
          <p:spPr>
            <a:xfrm>
              <a:off x="4369167" y="5208103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月</a:t>
              </a:r>
              <a:endParaRPr kumimoji="1" lang="ja-JP" altLang="en-US" sz="2400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D7244C58-DBC3-5C43-B575-08DCFE6B8BE4}"/>
                </a:ext>
              </a:extLst>
            </p:cNvPr>
            <p:cNvSpPr txBox="1"/>
            <p:nvPr/>
          </p:nvSpPr>
          <p:spPr>
            <a:xfrm>
              <a:off x="7407628" y="524201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日</a:t>
              </a:r>
              <a:endParaRPr kumimoji="1" lang="ja-JP" altLang="en-US" sz="2400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87AB18C7-2D3C-7048-A58C-0CADD26C7AC5}"/>
                </a:ext>
              </a:extLst>
            </p:cNvPr>
            <p:cNvSpPr txBox="1"/>
            <p:nvPr/>
          </p:nvSpPr>
          <p:spPr>
            <a:xfrm>
              <a:off x="10693660" y="520810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時</a:t>
              </a:r>
              <a:endParaRPr kumimoji="1" lang="ja-JP" altLang="en-US" sz="2400"/>
            </a:p>
          </p:txBody>
        </p:sp>
      </p:grp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D31F049-EACF-8347-8B04-1A5625CF2B39}"/>
              </a:ext>
            </a:extLst>
          </p:cNvPr>
          <p:cNvSpPr txBox="1"/>
          <p:nvPr/>
        </p:nvSpPr>
        <p:spPr>
          <a:xfrm>
            <a:off x="6395128" y="2412292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巳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94A89DF-9287-EC4A-9411-41EFAED9143B}"/>
              </a:ext>
            </a:extLst>
          </p:cNvPr>
          <p:cNvSpPr txBox="1"/>
          <p:nvPr/>
        </p:nvSpPr>
        <p:spPr>
          <a:xfrm>
            <a:off x="1354444" y="478880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子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F6FDA338-EAE1-1648-AB32-50DFDB460D37}"/>
              </a:ext>
            </a:extLst>
          </p:cNvPr>
          <p:cNvSpPr txBox="1"/>
          <p:nvPr/>
        </p:nvSpPr>
        <p:spPr>
          <a:xfrm>
            <a:off x="3500033" y="4557969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丑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5E53CDAA-35B8-CA46-9627-55DB0673A422}"/>
              </a:ext>
            </a:extLst>
          </p:cNvPr>
          <p:cNvSpPr txBox="1"/>
          <p:nvPr/>
        </p:nvSpPr>
        <p:spPr>
          <a:xfrm>
            <a:off x="11294633" y="2501042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申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8944085-0F1D-C144-95AA-1F6BABC5D001}"/>
              </a:ext>
            </a:extLst>
          </p:cNvPr>
          <p:cNvSpPr txBox="1"/>
          <p:nvPr/>
        </p:nvSpPr>
        <p:spPr>
          <a:xfrm>
            <a:off x="1439939" y="2049316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823AF4F-3DEE-2743-BFE6-2D64737DB2B7}"/>
              </a:ext>
            </a:extLst>
          </p:cNvPr>
          <p:cNvSpPr txBox="1"/>
          <p:nvPr/>
        </p:nvSpPr>
        <p:spPr>
          <a:xfrm>
            <a:off x="5297697" y="2390559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372EF69-EEBE-2C46-9B0A-527467EF314F}"/>
              </a:ext>
            </a:extLst>
          </p:cNvPr>
          <p:cNvSpPr txBox="1"/>
          <p:nvPr/>
        </p:nvSpPr>
        <p:spPr>
          <a:xfrm>
            <a:off x="8479426" y="445150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B27C5D91-1983-4742-8786-83817E81AC7E}"/>
              </a:ext>
            </a:extLst>
          </p:cNvPr>
          <p:cNvSpPr txBox="1"/>
          <p:nvPr/>
        </p:nvSpPr>
        <p:spPr>
          <a:xfrm>
            <a:off x="9427322" y="4400254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45FAC208-4269-8040-9758-95DEA7520893}"/>
              </a:ext>
            </a:extLst>
          </p:cNvPr>
          <p:cNvSpPr txBox="1"/>
          <p:nvPr/>
        </p:nvSpPr>
        <p:spPr>
          <a:xfrm>
            <a:off x="10315077" y="6270260"/>
            <a:ext cx="1144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15-17</a:t>
            </a:r>
            <a:r>
              <a:rPr kumimoji="1" lang="ja-JP" altLang="en-US"/>
              <a:t>時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FFDC9099-342E-1142-AEE9-A083194DD126}"/>
              </a:ext>
            </a:extLst>
          </p:cNvPr>
          <p:cNvSpPr txBox="1"/>
          <p:nvPr/>
        </p:nvSpPr>
        <p:spPr>
          <a:xfrm>
            <a:off x="2717885" y="339675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0B3E2095-A2D4-414B-BEC5-EAC58D1DBDAF}"/>
              </a:ext>
            </a:extLst>
          </p:cNvPr>
          <p:cNvSpPr txBox="1"/>
          <p:nvPr/>
        </p:nvSpPr>
        <p:spPr>
          <a:xfrm>
            <a:off x="5309302" y="4409257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292A6CF7-5217-0841-8658-0D4B7803AAB8}"/>
              </a:ext>
            </a:extLst>
          </p:cNvPr>
          <p:cNvSpPr txBox="1"/>
          <p:nvPr/>
        </p:nvSpPr>
        <p:spPr>
          <a:xfrm>
            <a:off x="8137817" y="445150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C133C8DB-77D9-814C-8485-9B31B7281C06}"/>
              </a:ext>
            </a:extLst>
          </p:cNvPr>
          <p:cNvSpPr txBox="1"/>
          <p:nvPr/>
        </p:nvSpPr>
        <p:spPr>
          <a:xfrm>
            <a:off x="11330267" y="4400254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16C71ED-0CC0-BF4C-9F5C-72BC245E0EC1}"/>
              </a:ext>
            </a:extLst>
          </p:cNvPr>
          <p:cNvSpPr txBox="1"/>
          <p:nvPr/>
        </p:nvSpPr>
        <p:spPr>
          <a:xfrm>
            <a:off x="7064947" y="2234703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8B0184A-5B0E-5F45-B9E6-E57A0B8BC0DF}"/>
              </a:ext>
            </a:extLst>
          </p:cNvPr>
          <p:cNvSpPr txBox="1"/>
          <p:nvPr/>
        </p:nvSpPr>
        <p:spPr>
          <a:xfrm>
            <a:off x="10168817" y="2179279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B23F19F9-4D0F-F64F-8A0E-2DC2150D328D}"/>
              </a:ext>
            </a:extLst>
          </p:cNvPr>
          <p:cNvSpPr txBox="1"/>
          <p:nvPr/>
        </p:nvSpPr>
        <p:spPr>
          <a:xfrm>
            <a:off x="4254783" y="2179279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2885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図 28" descr="サッカー, 時計 が含まれている画像&#10;&#10;自動的に生成された説明">
            <a:extLst>
              <a:ext uri="{FF2B5EF4-FFF2-40B4-BE49-F238E27FC236}">
                <a16:creationId xmlns:a16="http://schemas.microsoft.com/office/drawing/2014/main" id="{03F71079-1354-7041-A6F4-F9A45D4990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9340" y="2264970"/>
            <a:ext cx="3217252" cy="3022876"/>
          </a:xfrm>
          <a:prstGeom prst="rect">
            <a:avLst/>
          </a:prstGeom>
        </p:spPr>
      </p:pic>
      <p:pic>
        <p:nvPicPr>
          <p:cNvPr id="35" name="図 34" descr="サッカー, 時計 が含まれている画像&#10;&#10;自動的に生成された説明">
            <a:extLst>
              <a:ext uri="{FF2B5EF4-FFF2-40B4-BE49-F238E27FC236}">
                <a16:creationId xmlns:a16="http://schemas.microsoft.com/office/drawing/2014/main" id="{636BF04C-3EA3-5A40-B9F4-4364D64A8E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8982" y="2230314"/>
            <a:ext cx="3217252" cy="3022876"/>
          </a:xfrm>
          <a:prstGeom prst="rect">
            <a:avLst/>
          </a:prstGeom>
        </p:spPr>
      </p:pic>
      <p:pic>
        <p:nvPicPr>
          <p:cNvPr id="4" name="図 3" descr="サッカー, 時計 が含まれている画像&#10;&#10;自動的に生成された説明">
            <a:extLst>
              <a:ext uri="{FF2B5EF4-FFF2-40B4-BE49-F238E27FC236}">
                <a16:creationId xmlns:a16="http://schemas.microsoft.com/office/drawing/2014/main" id="{7F5A9222-BB27-DD45-9F61-04D88EBF45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9704" y="2264970"/>
            <a:ext cx="3217252" cy="3022876"/>
          </a:xfrm>
          <a:prstGeom prst="rect">
            <a:avLst/>
          </a:prstGeom>
        </p:spPr>
      </p:pic>
      <p:sp>
        <p:nvSpPr>
          <p:cNvPr id="22" name="コンテンツ プレースホルダ 22"/>
          <p:cNvSpPr txBox="1">
            <a:spLocks/>
          </p:cNvSpPr>
          <p:nvPr/>
        </p:nvSpPr>
        <p:spPr>
          <a:xfrm>
            <a:off x="750236" y="475238"/>
            <a:ext cx="7936564" cy="6480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200" dirty="0">
                <a:latin typeface="+mj-ea"/>
                <a:ea typeface="+mj-ea"/>
              </a:rPr>
              <a:t>2021</a:t>
            </a:r>
            <a:r>
              <a:rPr lang="ja-JP" altLang="en-US" sz="3200">
                <a:latin typeface="+mj-ea"/>
                <a:ea typeface="+mj-ea"/>
              </a:rPr>
              <a:t>年　</a:t>
            </a:r>
            <a:r>
              <a:rPr lang="en-US" altLang="ja-JP" sz="3200" dirty="0">
                <a:latin typeface="+mj-ea"/>
                <a:ea typeface="+mj-ea"/>
              </a:rPr>
              <a:t>6</a:t>
            </a:r>
            <a:r>
              <a:rPr lang="ja-JP" altLang="en-US" sz="3200">
                <a:latin typeface="+mj-ea"/>
                <a:ea typeface="+mj-ea"/>
              </a:rPr>
              <a:t>月</a:t>
            </a:r>
            <a:r>
              <a:rPr lang="en-US" altLang="ja-JP" sz="3200" dirty="0">
                <a:latin typeface="+mj-ea"/>
                <a:ea typeface="+mj-ea"/>
              </a:rPr>
              <a:t>27</a:t>
            </a:r>
            <a:r>
              <a:rPr lang="ja-JP" altLang="en-US" sz="3200">
                <a:latin typeface="+mj-ea"/>
                <a:ea typeface="+mj-ea"/>
              </a:rPr>
              <a:t>日（日）丙午　</a:t>
            </a:r>
            <a:endParaRPr lang="en-US" altLang="ja-JP" sz="3600" dirty="0">
              <a:latin typeface="+mj-ea"/>
              <a:ea typeface="+mj-ea"/>
            </a:endParaRPr>
          </a:p>
          <a:p>
            <a:pPr>
              <a:buFont typeface="Wingdings 2"/>
              <a:buNone/>
            </a:pPr>
            <a:endParaRPr lang="en-US" altLang="ja-JP" dirty="0">
              <a:latin typeface="+mj-ea"/>
              <a:ea typeface="+mj-ea"/>
            </a:endParaRPr>
          </a:p>
        </p:txBody>
      </p:sp>
      <p:pic>
        <p:nvPicPr>
          <p:cNvPr id="28" name="図 27" descr="kigaku5.jpg">
            <a:extLst>
              <a:ext uri="{FF2B5EF4-FFF2-40B4-BE49-F238E27FC236}">
                <a16:creationId xmlns:a16="http://schemas.microsoft.com/office/drawing/2014/main" id="{4CE424AD-6667-2943-A62C-E34919E8C5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7" y="141028"/>
            <a:ext cx="2049627" cy="1927929"/>
          </a:xfrm>
          <a:prstGeom prst="rect">
            <a:avLst/>
          </a:prstGeom>
        </p:spPr>
      </p:pic>
      <p:pic>
        <p:nvPicPr>
          <p:cNvPr id="9" name="図 8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6BFFAF63-666D-2E4B-9E31-7D5FB14EBA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070" y="2195658"/>
            <a:ext cx="3048000" cy="2863850"/>
          </a:xfrm>
          <a:prstGeom prst="rect">
            <a:avLst/>
          </a:prstGeom>
        </p:spPr>
      </p:pic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851D8B3D-648B-CF47-AF2A-9F6EAEB93AD0}"/>
              </a:ext>
            </a:extLst>
          </p:cNvPr>
          <p:cNvGrpSpPr/>
          <p:nvPr/>
        </p:nvGrpSpPr>
        <p:grpSpPr>
          <a:xfrm>
            <a:off x="1136796" y="5797275"/>
            <a:ext cx="9918408" cy="495575"/>
            <a:chOff x="1381539" y="5208102"/>
            <a:chExt cx="9918408" cy="495575"/>
          </a:xfrm>
        </p:grpSpPr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5CBEFDF5-E153-D64F-BD52-EECFA9E5A241}"/>
                </a:ext>
              </a:extLst>
            </p:cNvPr>
            <p:cNvSpPr txBox="1"/>
            <p:nvPr/>
          </p:nvSpPr>
          <p:spPr>
            <a:xfrm>
              <a:off x="1381539" y="5208104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年</a:t>
              </a: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9A3CC335-7931-7E44-B400-1F948CDE3C3F}"/>
                </a:ext>
              </a:extLst>
            </p:cNvPr>
            <p:cNvSpPr txBox="1"/>
            <p:nvPr/>
          </p:nvSpPr>
          <p:spPr>
            <a:xfrm>
              <a:off x="4369167" y="5208103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月</a:t>
              </a:r>
              <a:endParaRPr kumimoji="1" lang="ja-JP" altLang="en-US" sz="2400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D7244C58-DBC3-5C43-B575-08DCFE6B8BE4}"/>
                </a:ext>
              </a:extLst>
            </p:cNvPr>
            <p:cNvSpPr txBox="1"/>
            <p:nvPr/>
          </p:nvSpPr>
          <p:spPr>
            <a:xfrm>
              <a:off x="7407628" y="524201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日</a:t>
              </a:r>
              <a:endParaRPr kumimoji="1" lang="ja-JP" altLang="en-US" sz="2400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87AB18C7-2D3C-7048-A58C-0CADD26C7AC5}"/>
                </a:ext>
              </a:extLst>
            </p:cNvPr>
            <p:cNvSpPr txBox="1"/>
            <p:nvPr/>
          </p:nvSpPr>
          <p:spPr>
            <a:xfrm>
              <a:off x="10693660" y="520810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時</a:t>
              </a:r>
              <a:endParaRPr kumimoji="1" lang="ja-JP" altLang="en-US" sz="2400"/>
            </a:p>
          </p:txBody>
        </p:sp>
      </p:grp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D31F049-EACF-8347-8B04-1A5625CF2B39}"/>
              </a:ext>
            </a:extLst>
          </p:cNvPr>
          <p:cNvSpPr txBox="1"/>
          <p:nvPr/>
        </p:nvSpPr>
        <p:spPr>
          <a:xfrm>
            <a:off x="7464397" y="5064863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lang="en-US" altLang="ja-JP" sz="2400" dirty="0">
              <a:solidFill>
                <a:srgbClr val="FF0000"/>
              </a:solidFill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94A89DF-9287-EC4A-9411-41EFAED9143B}"/>
              </a:ext>
            </a:extLst>
          </p:cNvPr>
          <p:cNvSpPr txBox="1"/>
          <p:nvPr/>
        </p:nvSpPr>
        <p:spPr>
          <a:xfrm>
            <a:off x="447092" y="445150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丑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F6FDA338-EAE1-1648-AB32-50DFDB460D37}"/>
              </a:ext>
            </a:extLst>
          </p:cNvPr>
          <p:cNvSpPr txBox="1"/>
          <p:nvPr/>
        </p:nvSpPr>
        <p:spPr>
          <a:xfrm>
            <a:off x="4465128" y="5022357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8944085-0F1D-C144-95AA-1F6BABC5D001}"/>
              </a:ext>
            </a:extLst>
          </p:cNvPr>
          <p:cNvSpPr txBox="1"/>
          <p:nvPr/>
        </p:nvSpPr>
        <p:spPr>
          <a:xfrm>
            <a:off x="2414741" y="250104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823AF4F-3DEE-2743-BFE6-2D64737DB2B7}"/>
              </a:ext>
            </a:extLst>
          </p:cNvPr>
          <p:cNvSpPr txBox="1"/>
          <p:nvPr/>
        </p:nvSpPr>
        <p:spPr>
          <a:xfrm>
            <a:off x="4147341" y="5039686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372EF69-EEBE-2C46-9B0A-527467EF314F}"/>
              </a:ext>
            </a:extLst>
          </p:cNvPr>
          <p:cNvSpPr txBox="1"/>
          <p:nvPr/>
        </p:nvSpPr>
        <p:spPr>
          <a:xfrm>
            <a:off x="7139289" y="5065753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45FAC208-4269-8040-9758-95DEA7520893}"/>
              </a:ext>
            </a:extLst>
          </p:cNvPr>
          <p:cNvSpPr txBox="1"/>
          <p:nvPr/>
        </p:nvSpPr>
        <p:spPr>
          <a:xfrm>
            <a:off x="9729538" y="6258940"/>
            <a:ext cx="1876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23-1</a:t>
            </a:r>
            <a:r>
              <a:rPr lang="ja-JP" altLang="en-US"/>
              <a:t>時</a:t>
            </a:r>
            <a:r>
              <a:rPr lang="en-US" altLang="ja-JP" dirty="0"/>
              <a:t>/17-19</a:t>
            </a:r>
            <a:r>
              <a:rPr kumimoji="1" lang="ja-JP" altLang="en-US"/>
              <a:t>時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FFDC9099-342E-1142-AEE9-A083194DD126}"/>
              </a:ext>
            </a:extLst>
          </p:cNvPr>
          <p:cNvSpPr txBox="1"/>
          <p:nvPr/>
        </p:nvSpPr>
        <p:spPr>
          <a:xfrm>
            <a:off x="2291143" y="4382378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91F3CA8-762F-2042-AC12-123B1D49C7BB}"/>
              </a:ext>
            </a:extLst>
          </p:cNvPr>
          <p:cNvSpPr txBox="1"/>
          <p:nvPr/>
        </p:nvSpPr>
        <p:spPr>
          <a:xfrm>
            <a:off x="10562086" y="5072182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ア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5BF8045-FE81-4E49-A876-EB94D7119CC4}"/>
              </a:ext>
            </a:extLst>
          </p:cNvPr>
          <p:cNvSpPr txBox="1"/>
          <p:nvPr/>
        </p:nvSpPr>
        <p:spPr>
          <a:xfrm>
            <a:off x="8960259" y="362843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6E843E7-8E90-6F47-9798-9F7C94E9684A}"/>
              </a:ext>
            </a:extLst>
          </p:cNvPr>
          <p:cNvSpPr txBox="1"/>
          <p:nvPr/>
        </p:nvSpPr>
        <p:spPr>
          <a:xfrm>
            <a:off x="4257040" y="2182273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午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7608495F-414D-5D43-8F59-AE4BCF55C4D3}"/>
              </a:ext>
            </a:extLst>
          </p:cNvPr>
          <p:cNvSpPr txBox="1"/>
          <p:nvPr/>
        </p:nvSpPr>
        <p:spPr>
          <a:xfrm>
            <a:off x="7415844" y="2230314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午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FD6D7646-051E-C34C-9F42-C612AC193687}"/>
              </a:ext>
            </a:extLst>
          </p:cNvPr>
          <p:cNvSpPr txBox="1"/>
          <p:nvPr/>
        </p:nvSpPr>
        <p:spPr>
          <a:xfrm>
            <a:off x="11628099" y="3616492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酉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3C743D70-C523-C842-A0AD-D5F7CBE5A056}"/>
              </a:ext>
            </a:extLst>
          </p:cNvPr>
          <p:cNvSpPr txBox="1"/>
          <p:nvPr/>
        </p:nvSpPr>
        <p:spPr>
          <a:xfrm>
            <a:off x="1218796" y="2049306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F9EA9E14-7503-DA42-A14B-371F0C4D93C8}"/>
              </a:ext>
            </a:extLst>
          </p:cNvPr>
          <p:cNvSpPr txBox="1"/>
          <p:nvPr/>
        </p:nvSpPr>
        <p:spPr>
          <a:xfrm>
            <a:off x="10151320" y="5069847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chemeClr val="accent1">
                    <a:lumMod val="75000"/>
                  </a:schemeClr>
                </a:solidFill>
              </a:rPr>
              <a:t>子</a:t>
            </a:r>
            <a:endParaRPr kumimoji="1" lang="ja-JP" altLang="en-US" sz="24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FBB38B7D-2571-E64D-BCD5-7C09B6A4C1A5}"/>
              </a:ext>
            </a:extLst>
          </p:cNvPr>
          <p:cNvSpPr txBox="1"/>
          <p:nvPr/>
        </p:nvSpPr>
        <p:spPr>
          <a:xfrm>
            <a:off x="10313931" y="231327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chemeClr val="accent1">
                    <a:lumMod val="75000"/>
                  </a:schemeClr>
                </a:solidFill>
              </a:rPr>
              <a:t>破</a:t>
            </a:r>
          </a:p>
        </p:txBody>
      </p:sp>
    </p:spTree>
    <p:extLst>
      <p:ext uri="{BB962C8B-B14F-4D97-AF65-F5344CB8AC3E}">
        <p14:creationId xmlns:p14="http://schemas.microsoft.com/office/powerpoint/2010/main" val="16888888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図 28" descr="サッカー, 時計 が含まれている画像&#10;&#10;自動的に生成された説明">
            <a:extLst>
              <a:ext uri="{FF2B5EF4-FFF2-40B4-BE49-F238E27FC236}">
                <a16:creationId xmlns:a16="http://schemas.microsoft.com/office/drawing/2014/main" id="{03F71079-1354-7041-A6F4-F9A45D4990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9340" y="2264970"/>
            <a:ext cx="3217252" cy="3022876"/>
          </a:xfrm>
          <a:prstGeom prst="rect">
            <a:avLst/>
          </a:prstGeom>
        </p:spPr>
      </p:pic>
      <p:pic>
        <p:nvPicPr>
          <p:cNvPr id="35" name="図 34" descr="サッカー, 時計 が含まれている画像&#10;&#10;自動的に生成された説明">
            <a:extLst>
              <a:ext uri="{FF2B5EF4-FFF2-40B4-BE49-F238E27FC236}">
                <a16:creationId xmlns:a16="http://schemas.microsoft.com/office/drawing/2014/main" id="{636BF04C-3EA3-5A40-B9F4-4364D64A8E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8982" y="2230314"/>
            <a:ext cx="3217252" cy="3022876"/>
          </a:xfrm>
          <a:prstGeom prst="rect">
            <a:avLst/>
          </a:prstGeom>
        </p:spPr>
      </p:pic>
      <p:pic>
        <p:nvPicPr>
          <p:cNvPr id="4" name="図 3" descr="サッカー, 時計 が含まれている画像&#10;&#10;自動的に生成された説明">
            <a:extLst>
              <a:ext uri="{FF2B5EF4-FFF2-40B4-BE49-F238E27FC236}">
                <a16:creationId xmlns:a16="http://schemas.microsoft.com/office/drawing/2014/main" id="{7F5A9222-BB27-DD45-9F61-04D88EBF45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9704" y="2264970"/>
            <a:ext cx="3217252" cy="3022876"/>
          </a:xfrm>
          <a:prstGeom prst="rect">
            <a:avLst/>
          </a:prstGeom>
        </p:spPr>
      </p:pic>
      <p:sp>
        <p:nvSpPr>
          <p:cNvPr id="22" name="コンテンツ プレースホルダ 22"/>
          <p:cNvSpPr txBox="1">
            <a:spLocks/>
          </p:cNvSpPr>
          <p:nvPr/>
        </p:nvSpPr>
        <p:spPr>
          <a:xfrm>
            <a:off x="750236" y="475238"/>
            <a:ext cx="7936564" cy="6480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200" dirty="0">
                <a:latin typeface="+mj-ea"/>
                <a:ea typeface="+mj-ea"/>
              </a:rPr>
              <a:t>2021</a:t>
            </a:r>
            <a:r>
              <a:rPr lang="ja-JP" altLang="en-US" sz="3200">
                <a:latin typeface="+mj-ea"/>
                <a:ea typeface="+mj-ea"/>
              </a:rPr>
              <a:t>年　</a:t>
            </a:r>
            <a:r>
              <a:rPr lang="en-US" altLang="ja-JP" sz="3200" dirty="0">
                <a:latin typeface="+mj-ea"/>
                <a:ea typeface="+mj-ea"/>
              </a:rPr>
              <a:t>7</a:t>
            </a:r>
            <a:r>
              <a:rPr lang="ja-JP" altLang="en-US" sz="3200">
                <a:latin typeface="+mj-ea"/>
                <a:ea typeface="+mj-ea"/>
              </a:rPr>
              <a:t>月</a:t>
            </a:r>
            <a:r>
              <a:rPr lang="en-US" altLang="ja-JP" sz="3200" dirty="0">
                <a:latin typeface="+mj-ea"/>
                <a:ea typeface="+mj-ea"/>
              </a:rPr>
              <a:t>6</a:t>
            </a:r>
            <a:r>
              <a:rPr lang="ja-JP" altLang="en-US" sz="3200">
                <a:latin typeface="+mj-ea"/>
                <a:ea typeface="+mj-ea"/>
              </a:rPr>
              <a:t>日（火）乙卯　</a:t>
            </a:r>
            <a:endParaRPr lang="en-US" altLang="ja-JP" sz="3600" dirty="0">
              <a:latin typeface="+mj-ea"/>
              <a:ea typeface="+mj-ea"/>
            </a:endParaRPr>
          </a:p>
          <a:p>
            <a:pPr>
              <a:buFont typeface="Wingdings 2"/>
              <a:buNone/>
            </a:pPr>
            <a:endParaRPr lang="en-US" altLang="ja-JP" dirty="0">
              <a:latin typeface="+mj-ea"/>
              <a:ea typeface="+mj-ea"/>
            </a:endParaRPr>
          </a:p>
        </p:txBody>
      </p:sp>
      <p:pic>
        <p:nvPicPr>
          <p:cNvPr id="28" name="図 27" descr="kigaku5.jpg">
            <a:extLst>
              <a:ext uri="{FF2B5EF4-FFF2-40B4-BE49-F238E27FC236}">
                <a16:creationId xmlns:a16="http://schemas.microsoft.com/office/drawing/2014/main" id="{4CE424AD-6667-2943-A62C-E34919E8C5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7" y="141028"/>
            <a:ext cx="2049627" cy="1927929"/>
          </a:xfrm>
          <a:prstGeom prst="rect">
            <a:avLst/>
          </a:prstGeom>
        </p:spPr>
      </p:pic>
      <p:pic>
        <p:nvPicPr>
          <p:cNvPr id="9" name="図 8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6BFFAF63-666D-2E4B-9E31-7D5FB14EBA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070" y="2195658"/>
            <a:ext cx="3048000" cy="2863850"/>
          </a:xfrm>
          <a:prstGeom prst="rect">
            <a:avLst/>
          </a:prstGeom>
        </p:spPr>
      </p:pic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851D8B3D-648B-CF47-AF2A-9F6EAEB93AD0}"/>
              </a:ext>
            </a:extLst>
          </p:cNvPr>
          <p:cNvGrpSpPr/>
          <p:nvPr/>
        </p:nvGrpSpPr>
        <p:grpSpPr>
          <a:xfrm>
            <a:off x="1136796" y="5797275"/>
            <a:ext cx="9918408" cy="495575"/>
            <a:chOff x="1381539" y="5208102"/>
            <a:chExt cx="9918408" cy="495575"/>
          </a:xfrm>
        </p:grpSpPr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5CBEFDF5-E153-D64F-BD52-EECFA9E5A241}"/>
                </a:ext>
              </a:extLst>
            </p:cNvPr>
            <p:cNvSpPr txBox="1"/>
            <p:nvPr/>
          </p:nvSpPr>
          <p:spPr>
            <a:xfrm>
              <a:off x="1381539" y="5208104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年</a:t>
              </a: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9A3CC335-7931-7E44-B400-1F948CDE3C3F}"/>
                </a:ext>
              </a:extLst>
            </p:cNvPr>
            <p:cNvSpPr txBox="1"/>
            <p:nvPr/>
          </p:nvSpPr>
          <p:spPr>
            <a:xfrm>
              <a:off x="4369167" y="5208103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月</a:t>
              </a:r>
              <a:endParaRPr kumimoji="1" lang="ja-JP" altLang="en-US" sz="2400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D7244C58-DBC3-5C43-B575-08DCFE6B8BE4}"/>
                </a:ext>
              </a:extLst>
            </p:cNvPr>
            <p:cNvSpPr txBox="1"/>
            <p:nvPr/>
          </p:nvSpPr>
          <p:spPr>
            <a:xfrm>
              <a:off x="7407628" y="524201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日</a:t>
              </a:r>
              <a:endParaRPr kumimoji="1" lang="ja-JP" altLang="en-US" sz="2400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87AB18C7-2D3C-7048-A58C-0CADD26C7AC5}"/>
                </a:ext>
              </a:extLst>
            </p:cNvPr>
            <p:cNvSpPr txBox="1"/>
            <p:nvPr/>
          </p:nvSpPr>
          <p:spPr>
            <a:xfrm>
              <a:off x="10693660" y="520810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時</a:t>
              </a:r>
              <a:endParaRPr kumimoji="1" lang="ja-JP" altLang="en-US" sz="2400"/>
            </a:p>
          </p:txBody>
        </p:sp>
      </p:grp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D31F049-EACF-8347-8B04-1A5625CF2B39}"/>
              </a:ext>
            </a:extLst>
          </p:cNvPr>
          <p:cNvSpPr txBox="1"/>
          <p:nvPr/>
        </p:nvSpPr>
        <p:spPr>
          <a:xfrm>
            <a:off x="7364593" y="5060798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lang="en-US" altLang="ja-JP" sz="2400" dirty="0">
              <a:solidFill>
                <a:srgbClr val="FF0000"/>
              </a:solidFill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94A89DF-9287-EC4A-9411-41EFAED9143B}"/>
              </a:ext>
            </a:extLst>
          </p:cNvPr>
          <p:cNvSpPr txBox="1"/>
          <p:nvPr/>
        </p:nvSpPr>
        <p:spPr>
          <a:xfrm>
            <a:off x="447092" y="445150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丑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F6FDA338-EAE1-1648-AB32-50DFDB460D37}"/>
              </a:ext>
            </a:extLst>
          </p:cNvPr>
          <p:cNvSpPr txBox="1"/>
          <p:nvPr/>
        </p:nvSpPr>
        <p:spPr>
          <a:xfrm>
            <a:off x="4465128" y="5022357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8944085-0F1D-C144-95AA-1F6BABC5D001}"/>
              </a:ext>
            </a:extLst>
          </p:cNvPr>
          <p:cNvSpPr txBox="1"/>
          <p:nvPr/>
        </p:nvSpPr>
        <p:spPr>
          <a:xfrm>
            <a:off x="2414741" y="250104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823AF4F-3DEE-2743-BFE6-2D64737DB2B7}"/>
              </a:ext>
            </a:extLst>
          </p:cNvPr>
          <p:cNvSpPr txBox="1"/>
          <p:nvPr/>
        </p:nvSpPr>
        <p:spPr>
          <a:xfrm>
            <a:off x="4147341" y="5039686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372EF69-EEBE-2C46-9B0A-527467EF314F}"/>
              </a:ext>
            </a:extLst>
          </p:cNvPr>
          <p:cNvSpPr txBox="1"/>
          <p:nvPr/>
        </p:nvSpPr>
        <p:spPr>
          <a:xfrm>
            <a:off x="8620669" y="3663086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45FAC208-4269-8040-9758-95DEA7520893}"/>
              </a:ext>
            </a:extLst>
          </p:cNvPr>
          <p:cNvSpPr txBox="1"/>
          <p:nvPr/>
        </p:nvSpPr>
        <p:spPr>
          <a:xfrm>
            <a:off x="9729538" y="6258940"/>
            <a:ext cx="1876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23-1</a:t>
            </a:r>
            <a:r>
              <a:rPr lang="ja-JP" altLang="en-US"/>
              <a:t>時</a:t>
            </a:r>
            <a:r>
              <a:rPr lang="en-US" altLang="ja-JP" dirty="0"/>
              <a:t>/17-19</a:t>
            </a:r>
            <a:r>
              <a:rPr kumimoji="1" lang="ja-JP" altLang="en-US"/>
              <a:t>時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FFDC9099-342E-1142-AEE9-A083194DD126}"/>
              </a:ext>
            </a:extLst>
          </p:cNvPr>
          <p:cNvSpPr txBox="1"/>
          <p:nvPr/>
        </p:nvSpPr>
        <p:spPr>
          <a:xfrm>
            <a:off x="2291143" y="4382378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91F3CA8-762F-2042-AC12-123B1D49C7BB}"/>
              </a:ext>
            </a:extLst>
          </p:cNvPr>
          <p:cNvSpPr txBox="1"/>
          <p:nvPr/>
        </p:nvSpPr>
        <p:spPr>
          <a:xfrm>
            <a:off x="10562086" y="5072182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ア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5BF8045-FE81-4E49-A876-EB94D7119CC4}"/>
              </a:ext>
            </a:extLst>
          </p:cNvPr>
          <p:cNvSpPr txBox="1"/>
          <p:nvPr/>
        </p:nvSpPr>
        <p:spPr>
          <a:xfrm>
            <a:off x="8960259" y="362843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6E843E7-8E90-6F47-9798-9F7C94E9684A}"/>
              </a:ext>
            </a:extLst>
          </p:cNvPr>
          <p:cNvSpPr txBox="1"/>
          <p:nvPr/>
        </p:nvSpPr>
        <p:spPr>
          <a:xfrm>
            <a:off x="4257040" y="2182273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午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7608495F-414D-5D43-8F59-AE4BCF55C4D3}"/>
              </a:ext>
            </a:extLst>
          </p:cNvPr>
          <p:cNvSpPr txBox="1"/>
          <p:nvPr/>
        </p:nvSpPr>
        <p:spPr>
          <a:xfrm>
            <a:off x="5991474" y="3642318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卯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FD6D7646-051E-C34C-9F42-C612AC193687}"/>
              </a:ext>
            </a:extLst>
          </p:cNvPr>
          <p:cNvSpPr txBox="1"/>
          <p:nvPr/>
        </p:nvSpPr>
        <p:spPr>
          <a:xfrm>
            <a:off x="11628099" y="3616492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酉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3C743D70-C523-C842-A0AD-D5F7CBE5A056}"/>
              </a:ext>
            </a:extLst>
          </p:cNvPr>
          <p:cNvSpPr txBox="1"/>
          <p:nvPr/>
        </p:nvSpPr>
        <p:spPr>
          <a:xfrm>
            <a:off x="1218796" y="2049306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F9EA9E14-7503-DA42-A14B-371F0C4D93C8}"/>
              </a:ext>
            </a:extLst>
          </p:cNvPr>
          <p:cNvSpPr txBox="1"/>
          <p:nvPr/>
        </p:nvSpPr>
        <p:spPr>
          <a:xfrm>
            <a:off x="10151320" y="5069847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chemeClr val="accent1">
                    <a:lumMod val="75000"/>
                  </a:schemeClr>
                </a:solidFill>
              </a:rPr>
              <a:t>子</a:t>
            </a:r>
            <a:endParaRPr kumimoji="1" lang="ja-JP" altLang="en-US" sz="24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FBB38B7D-2571-E64D-BCD5-7C09B6A4C1A5}"/>
              </a:ext>
            </a:extLst>
          </p:cNvPr>
          <p:cNvSpPr txBox="1"/>
          <p:nvPr/>
        </p:nvSpPr>
        <p:spPr>
          <a:xfrm>
            <a:off x="10313931" y="231327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chemeClr val="accent1">
                    <a:lumMod val="75000"/>
                  </a:schemeClr>
                </a:solidFill>
              </a:rPr>
              <a:t>破</a:t>
            </a:r>
          </a:p>
        </p:txBody>
      </p:sp>
    </p:spTree>
    <p:extLst>
      <p:ext uri="{BB962C8B-B14F-4D97-AF65-F5344CB8AC3E}">
        <p14:creationId xmlns:p14="http://schemas.microsoft.com/office/powerpoint/2010/main" val="22739525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図 32" descr="サッカー, 時計 が含まれている画像&#10;&#10;自動的に生成された説明">
            <a:extLst>
              <a:ext uri="{FF2B5EF4-FFF2-40B4-BE49-F238E27FC236}">
                <a16:creationId xmlns:a16="http://schemas.microsoft.com/office/drawing/2014/main" id="{3C2C6A45-2FA8-1045-A3F2-DE38F477F9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5841" y="2355334"/>
            <a:ext cx="3275035" cy="3077168"/>
          </a:xfrm>
          <a:prstGeom prst="rect">
            <a:avLst/>
          </a:prstGeom>
        </p:spPr>
      </p:pic>
      <p:pic>
        <p:nvPicPr>
          <p:cNvPr id="32" name="図 31" descr="サッカー, 時計 が含まれている画像&#10;&#10;自動的に生成された説明">
            <a:extLst>
              <a:ext uri="{FF2B5EF4-FFF2-40B4-BE49-F238E27FC236}">
                <a16:creationId xmlns:a16="http://schemas.microsoft.com/office/drawing/2014/main" id="{C7930E8B-FDDC-7946-8CAD-A85F16E1BB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2158" y="2355334"/>
            <a:ext cx="3275035" cy="3077168"/>
          </a:xfrm>
          <a:prstGeom prst="rect">
            <a:avLst/>
          </a:prstGeom>
        </p:spPr>
      </p:pic>
      <p:pic>
        <p:nvPicPr>
          <p:cNvPr id="3" name="図 2" descr="サッカー, 時計 が含まれている画像&#10;&#10;自動的に生成された説明">
            <a:extLst>
              <a:ext uri="{FF2B5EF4-FFF2-40B4-BE49-F238E27FC236}">
                <a16:creationId xmlns:a16="http://schemas.microsoft.com/office/drawing/2014/main" id="{28C68118-5266-424D-BE32-C45878F3BA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8309" y="2223511"/>
            <a:ext cx="3275035" cy="3077168"/>
          </a:xfrm>
          <a:prstGeom prst="rect">
            <a:avLst/>
          </a:prstGeom>
        </p:spPr>
      </p:pic>
      <p:sp>
        <p:nvSpPr>
          <p:cNvPr id="22" name="コンテンツ プレースホルダ 22"/>
          <p:cNvSpPr txBox="1">
            <a:spLocks/>
          </p:cNvSpPr>
          <p:nvPr/>
        </p:nvSpPr>
        <p:spPr>
          <a:xfrm>
            <a:off x="750236" y="475238"/>
            <a:ext cx="7936564" cy="6480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200" dirty="0">
                <a:latin typeface="+mj-ea"/>
                <a:ea typeface="+mj-ea"/>
              </a:rPr>
              <a:t>2021</a:t>
            </a:r>
            <a:r>
              <a:rPr lang="ja-JP" altLang="en-US" sz="3200">
                <a:latin typeface="+mj-ea"/>
                <a:ea typeface="+mj-ea"/>
              </a:rPr>
              <a:t>年　</a:t>
            </a:r>
            <a:r>
              <a:rPr lang="en-US" altLang="ja-JP" sz="3200" dirty="0">
                <a:latin typeface="+mj-ea"/>
                <a:ea typeface="+mj-ea"/>
              </a:rPr>
              <a:t>7</a:t>
            </a:r>
            <a:r>
              <a:rPr lang="ja-JP" altLang="en-US" sz="3200">
                <a:latin typeface="+mj-ea"/>
                <a:ea typeface="+mj-ea"/>
              </a:rPr>
              <a:t>月</a:t>
            </a:r>
            <a:r>
              <a:rPr lang="en-US" altLang="ja-JP" sz="3200" dirty="0">
                <a:latin typeface="+mj-ea"/>
                <a:ea typeface="+mj-ea"/>
              </a:rPr>
              <a:t>14</a:t>
            </a:r>
            <a:r>
              <a:rPr lang="ja-JP" altLang="en-US" sz="3200">
                <a:latin typeface="+mj-ea"/>
                <a:ea typeface="+mj-ea"/>
              </a:rPr>
              <a:t>日（水）癸亥　</a:t>
            </a:r>
            <a:endParaRPr lang="en-US" altLang="ja-JP" sz="3600" dirty="0">
              <a:latin typeface="+mj-ea"/>
              <a:ea typeface="+mj-ea"/>
            </a:endParaRPr>
          </a:p>
          <a:p>
            <a:pPr>
              <a:buFont typeface="Wingdings 2"/>
              <a:buNone/>
            </a:pPr>
            <a:endParaRPr lang="en-US" altLang="ja-JP" dirty="0">
              <a:latin typeface="+mj-ea"/>
              <a:ea typeface="+mj-ea"/>
            </a:endParaRPr>
          </a:p>
        </p:txBody>
      </p:sp>
      <p:pic>
        <p:nvPicPr>
          <p:cNvPr id="28" name="図 27" descr="kigaku5.jpg">
            <a:extLst>
              <a:ext uri="{FF2B5EF4-FFF2-40B4-BE49-F238E27FC236}">
                <a16:creationId xmlns:a16="http://schemas.microsoft.com/office/drawing/2014/main" id="{4CE424AD-6667-2943-A62C-E34919E8C5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7" y="141028"/>
            <a:ext cx="2049627" cy="1927929"/>
          </a:xfrm>
          <a:prstGeom prst="rect">
            <a:avLst/>
          </a:prstGeom>
        </p:spPr>
      </p:pic>
      <p:pic>
        <p:nvPicPr>
          <p:cNvPr id="9" name="図 8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6BFFAF63-666D-2E4B-9E31-7D5FB14EBA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070" y="2195658"/>
            <a:ext cx="3048000" cy="2863850"/>
          </a:xfrm>
          <a:prstGeom prst="rect">
            <a:avLst/>
          </a:prstGeom>
        </p:spPr>
      </p:pic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851D8B3D-648B-CF47-AF2A-9F6EAEB93AD0}"/>
              </a:ext>
            </a:extLst>
          </p:cNvPr>
          <p:cNvGrpSpPr/>
          <p:nvPr/>
        </p:nvGrpSpPr>
        <p:grpSpPr>
          <a:xfrm>
            <a:off x="1136796" y="5797275"/>
            <a:ext cx="9918408" cy="495575"/>
            <a:chOff x="1381539" y="5208102"/>
            <a:chExt cx="9918408" cy="495575"/>
          </a:xfrm>
        </p:grpSpPr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5CBEFDF5-E153-D64F-BD52-EECFA9E5A241}"/>
                </a:ext>
              </a:extLst>
            </p:cNvPr>
            <p:cNvSpPr txBox="1"/>
            <p:nvPr/>
          </p:nvSpPr>
          <p:spPr>
            <a:xfrm>
              <a:off x="1381539" y="5208104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年</a:t>
              </a: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9A3CC335-7931-7E44-B400-1F948CDE3C3F}"/>
                </a:ext>
              </a:extLst>
            </p:cNvPr>
            <p:cNvSpPr txBox="1"/>
            <p:nvPr/>
          </p:nvSpPr>
          <p:spPr>
            <a:xfrm>
              <a:off x="4369167" y="5208103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月</a:t>
              </a:r>
              <a:endParaRPr kumimoji="1" lang="ja-JP" altLang="en-US" sz="2400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D7244C58-DBC3-5C43-B575-08DCFE6B8BE4}"/>
                </a:ext>
              </a:extLst>
            </p:cNvPr>
            <p:cNvSpPr txBox="1"/>
            <p:nvPr/>
          </p:nvSpPr>
          <p:spPr>
            <a:xfrm>
              <a:off x="7407628" y="524201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日</a:t>
              </a:r>
              <a:endParaRPr kumimoji="1" lang="ja-JP" altLang="en-US" sz="2400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87AB18C7-2D3C-7048-A58C-0CADD26C7AC5}"/>
                </a:ext>
              </a:extLst>
            </p:cNvPr>
            <p:cNvSpPr txBox="1"/>
            <p:nvPr/>
          </p:nvSpPr>
          <p:spPr>
            <a:xfrm>
              <a:off x="10693660" y="520810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時</a:t>
              </a:r>
              <a:endParaRPr kumimoji="1" lang="ja-JP" altLang="en-US" sz="2400"/>
            </a:p>
          </p:txBody>
        </p:sp>
      </p:grp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D31F049-EACF-8347-8B04-1A5625CF2B39}"/>
              </a:ext>
            </a:extLst>
          </p:cNvPr>
          <p:cNvSpPr txBox="1"/>
          <p:nvPr/>
        </p:nvSpPr>
        <p:spPr>
          <a:xfrm>
            <a:off x="7331076" y="2204009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lang="en-US" altLang="ja-JP" sz="2400" dirty="0">
              <a:solidFill>
                <a:srgbClr val="FF0000"/>
              </a:solidFill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94A89DF-9287-EC4A-9411-41EFAED9143B}"/>
              </a:ext>
            </a:extLst>
          </p:cNvPr>
          <p:cNvSpPr txBox="1"/>
          <p:nvPr/>
        </p:nvSpPr>
        <p:spPr>
          <a:xfrm>
            <a:off x="447092" y="445150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丑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F6FDA338-EAE1-1648-AB32-50DFDB460D37}"/>
              </a:ext>
            </a:extLst>
          </p:cNvPr>
          <p:cNvSpPr txBox="1"/>
          <p:nvPr/>
        </p:nvSpPr>
        <p:spPr>
          <a:xfrm>
            <a:off x="4325609" y="2097934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8944085-0F1D-C144-95AA-1F6BABC5D001}"/>
              </a:ext>
            </a:extLst>
          </p:cNvPr>
          <p:cNvSpPr txBox="1"/>
          <p:nvPr/>
        </p:nvSpPr>
        <p:spPr>
          <a:xfrm>
            <a:off x="2414741" y="250104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823AF4F-3DEE-2743-BFE6-2D64737DB2B7}"/>
              </a:ext>
            </a:extLst>
          </p:cNvPr>
          <p:cNvSpPr txBox="1"/>
          <p:nvPr/>
        </p:nvSpPr>
        <p:spPr>
          <a:xfrm>
            <a:off x="3288915" y="4619456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372EF69-EEBE-2C46-9B0A-527467EF314F}"/>
              </a:ext>
            </a:extLst>
          </p:cNvPr>
          <p:cNvSpPr txBox="1"/>
          <p:nvPr/>
        </p:nvSpPr>
        <p:spPr>
          <a:xfrm>
            <a:off x="6373768" y="250104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45FAC208-4269-8040-9758-95DEA7520893}"/>
              </a:ext>
            </a:extLst>
          </p:cNvPr>
          <p:cNvSpPr txBox="1"/>
          <p:nvPr/>
        </p:nvSpPr>
        <p:spPr>
          <a:xfrm>
            <a:off x="9729538" y="6258940"/>
            <a:ext cx="1876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3-5</a:t>
            </a:r>
            <a:r>
              <a:rPr lang="ja-JP" altLang="en-US"/>
              <a:t>時</a:t>
            </a:r>
            <a:r>
              <a:rPr lang="en-US" altLang="ja-JP" dirty="0"/>
              <a:t>/ 21-23</a:t>
            </a:r>
            <a:r>
              <a:rPr kumimoji="1" lang="ja-JP" altLang="en-US"/>
              <a:t>時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FFDC9099-342E-1142-AEE9-A083194DD126}"/>
              </a:ext>
            </a:extLst>
          </p:cNvPr>
          <p:cNvSpPr txBox="1"/>
          <p:nvPr/>
        </p:nvSpPr>
        <p:spPr>
          <a:xfrm>
            <a:off x="2291143" y="4382378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91F3CA8-762F-2042-AC12-123B1D49C7BB}"/>
              </a:ext>
            </a:extLst>
          </p:cNvPr>
          <p:cNvSpPr txBox="1"/>
          <p:nvPr/>
        </p:nvSpPr>
        <p:spPr>
          <a:xfrm>
            <a:off x="10336543" y="2202897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ア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5BF8045-FE81-4E49-A876-EB94D7119CC4}"/>
              </a:ext>
            </a:extLst>
          </p:cNvPr>
          <p:cNvSpPr txBox="1"/>
          <p:nvPr/>
        </p:nvSpPr>
        <p:spPr>
          <a:xfrm>
            <a:off x="9318065" y="2664562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6E843E7-8E90-6F47-9798-9F7C94E9684A}"/>
              </a:ext>
            </a:extLst>
          </p:cNvPr>
          <p:cNvSpPr txBox="1"/>
          <p:nvPr/>
        </p:nvSpPr>
        <p:spPr>
          <a:xfrm>
            <a:off x="5212829" y="2449416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未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7608495F-414D-5D43-8F59-AE4BCF55C4D3}"/>
              </a:ext>
            </a:extLst>
          </p:cNvPr>
          <p:cNvSpPr txBox="1"/>
          <p:nvPr/>
        </p:nvSpPr>
        <p:spPr>
          <a:xfrm>
            <a:off x="8286419" y="4682333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亥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FD6D7646-051E-C34C-9F42-C612AC193687}"/>
              </a:ext>
            </a:extLst>
          </p:cNvPr>
          <p:cNvSpPr txBox="1"/>
          <p:nvPr/>
        </p:nvSpPr>
        <p:spPr>
          <a:xfrm>
            <a:off x="11310102" y="4682332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亥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3C743D70-C523-C842-A0AD-D5F7CBE5A056}"/>
              </a:ext>
            </a:extLst>
          </p:cNvPr>
          <p:cNvSpPr txBox="1"/>
          <p:nvPr/>
        </p:nvSpPr>
        <p:spPr>
          <a:xfrm>
            <a:off x="1218796" y="2049306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B267303-3825-F942-B9A4-675D5BF970C5}"/>
              </a:ext>
            </a:extLst>
          </p:cNvPr>
          <p:cNvSpPr txBox="1"/>
          <p:nvPr/>
        </p:nvSpPr>
        <p:spPr>
          <a:xfrm>
            <a:off x="9349217" y="4628944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寅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5487653A-FE88-F245-9DD7-ACE3847CD09B}"/>
              </a:ext>
            </a:extLst>
          </p:cNvPr>
          <p:cNvSpPr txBox="1"/>
          <p:nvPr/>
        </p:nvSpPr>
        <p:spPr>
          <a:xfrm>
            <a:off x="11244149" y="2742482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</p:spTree>
    <p:extLst>
      <p:ext uri="{BB962C8B-B14F-4D97-AF65-F5344CB8AC3E}">
        <p14:creationId xmlns:p14="http://schemas.microsoft.com/office/powerpoint/2010/main" val="11851334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図 32" descr="サッカー, 時計 が含まれている画像&#10;&#10;自動的に生成された説明">
            <a:extLst>
              <a:ext uri="{FF2B5EF4-FFF2-40B4-BE49-F238E27FC236}">
                <a16:creationId xmlns:a16="http://schemas.microsoft.com/office/drawing/2014/main" id="{3C2C6A45-2FA8-1045-A3F2-DE38F477F9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5841" y="2355334"/>
            <a:ext cx="3275035" cy="3077168"/>
          </a:xfrm>
          <a:prstGeom prst="rect">
            <a:avLst/>
          </a:prstGeom>
        </p:spPr>
      </p:pic>
      <p:pic>
        <p:nvPicPr>
          <p:cNvPr id="32" name="図 31" descr="サッカー, 時計 が含まれている画像&#10;&#10;自動的に生成された説明">
            <a:extLst>
              <a:ext uri="{FF2B5EF4-FFF2-40B4-BE49-F238E27FC236}">
                <a16:creationId xmlns:a16="http://schemas.microsoft.com/office/drawing/2014/main" id="{C7930E8B-FDDC-7946-8CAD-A85F16E1BB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2158" y="2355334"/>
            <a:ext cx="3275035" cy="3077168"/>
          </a:xfrm>
          <a:prstGeom prst="rect">
            <a:avLst/>
          </a:prstGeom>
        </p:spPr>
      </p:pic>
      <p:pic>
        <p:nvPicPr>
          <p:cNvPr id="3" name="図 2" descr="サッカー, 時計 が含まれている画像&#10;&#10;自動的に生成された説明">
            <a:extLst>
              <a:ext uri="{FF2B5EF4-FFF2-40B4-BE49-F238E27FC236}">
                <a16:creationId xmlns:a16="http://schemas.microsoft.com/office/drawing/2014/main" id="{28C68118-5266-424D-BE32-C45878F3BA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8309" y="2223511"/>
            <a:ext cx="3275035" cy="3077168"/>
          </a:xfrm>
          <a:prstGeom prst="rect">
            <a:avLst/>
          </a:prstGeom>
        </p:spPr>
      </p:pic>
      <p:sp>
        <p:nvSpPr>
          <p:cNvPr id="22" name="コンテンツ プレースホルダ 22"/>
          <p:cNvSpPr txBox="1">
            <a:spLocks/>
          </p:cNvSpPr>
          <p:nvPr/>
        </p:nvSpPr>
        <p:spPr>
          <a:xfrm>
            <a:off x="750236" y="475238"/>
            <a:ext cx="7936564" cy="6480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200" dirty="0">
                <a:latin typeface="+mj-ea"/>
                <a:ea typeface="+mj-ea"/>
              </a:rPr>
              <a:t>2021</a:t>
            </a:r>
            <a:r>
              <a:rPr lang="ja-JP" altLang="en-US" sz="3200">
                <a:latin typeface="+mj-ea"/>
                <a:ea typeface="+mj-ea"/>
              </a:rPr>
              <a:t>年　</a:t>
            </a:r>
            <a:r>
              <a:rPr lang="en-US" altLang="ja-JP" sz="3200" dirty="0">
                <a:latin typeface="+mj-ea"/>
                <a:ea typeface="+mj-ea"/>
              </a:rPr>
              <a:t>7</a:t>
            </a:r>
            <a:r>
              <a:rPr lang="ja-JP" altLang="en-US" sz="3200">
                <a:latin typeface="+mj-ea"/>
                <a:ea typeface="+mj-ea"/>
              </a:rPr>
              <a:t>月</a:t>
            </a:r>
            <a:r>
              <a:rPr lang="en-US" altLang="ja-JP" sz="3200" dirty="0">
                <a:latin typeface="+mj-ea"/>
                <a:ea typeface="+mj-ea"/>
              </a:rPr>
              <a:t>15</a:t>
            </a:r>
            <a:r>
              <a:rPr lang="ja-JP" altLang="en-US" sz="3200">
                <a:latin typeface="+mj-ea"/>
                <a:ea typeface="+mj-ea"/>
              </a:rPr>
              <a:t>日（木）甲子　</a:t>
            </a:r>
            <a:endParaRPr lang="en-US" altLang="ja-JP" sz="3600" dirty="0">
              <a:latin typeface="+mj-ea"/>
              <a:ea typeface="+mj-ea"/>
            </a:endParaRPr>
          </a:p>
          <a:p>
            <a:pPr>
              <a:buFont typeface="Wingdings 2"/>
              <a:buNone/>
            </a:pPr>
            <a:endParaRPr lang="en-US" altLang="ja-JP" dirty="0">
              <a:latin typeface="+mj-ea"/>
              <a:ea typeface="+mj-ea"/>
            </a:endParaRPr>
          </a:p>
        </p:txBody>
      </p:sp>
      <p:pic>
        <p:nvPicPr>
          <p:cNvPr id="28" name="図 27" descr="kigaku5.jpg">
            <a:extLst>
              <a:ext uri="{FF2B5EF4-FFF2-40B4-BE49-F238E27FC236}">
                <a16:creationId xmlns:a16="http://schemas.microsoft.com/office/drawing/2014/main" id="{4CE424AD-6667-2943-A62C-E34919E8C5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7" y="141028"/>
            <a:ext cx="2049627" cy="1927929"/>
          </a:xfrm>
          <a:prstGeom prst="rect">
            <a:avLst/>
          </a:prstGeom>
        </p:spPr>
      </p:pic>
      <p:pic>
        <p:nvPicPr>
          <p:cNvPr id="9" name="図 8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6BFFAF63-666D-2E4B-9E31-7D5FB14EBA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070" y="2195658"/>
            <a:ext cx="3048000" cy="2863850"/>
          </a:xfrm>
          <a:prstGeom prst="rect">
            <a:avLst/>
          </a:prstGeom>
        </p:spPr>
      </p:pic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851D8B3D-648B-CF47-AF2A-9F6EAEB93AD0}"/>
              </a:ext>
            </a:extLst>
          </p:cNvPr>
          <p:cNvGrpSpPr/>
          <p:nvPr/>
        </p:nvGrpSpPr>
        <p:grpSpPr>
          <a:xfrm>
            <a:off x="1136796" y="5797275"/>
            <a:ext cx="9918408" cy="495575"/>
            <a:chOff x="1381539" y="5208102"/>
            <a:chExt cx="9918408" cy="495575"/>
          </a:xfrm>
        </p:grpSpPr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5CBEFDF5-E153-D64F-BD52-EECFA9E5A241}"/>
                </a:ext>
              </a:extLst>
            </p:cNvPr>
            <p:cNvSpPr txBox="1"/>
            <p:nvPr/>
          </p:nvSpPr>
          <p:spPr>
            <a:xfrm>
              <a:off x="1381539" y="5208104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年</a:t>
              </a: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9A3CC335-7931-7E44-B400-1F948CDE3C3F}"/>
                </a:ext>
              </a:extLst>
            </p:cNvPr>
            <p:cNvSpPr txBox="1"/>
            <p:nvPr/>
          </p:nvSpPr>
          <p:spPr>
            <a:xfrm>
              <a:off x="4369167" y="5208103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月</a:t>
              </a:r>
              <a:endParaRPr kumimoji="1" lang="ja-JP" altLang="en-US" sz="2400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D7244C58-DBC3-5C43-B575-08DCFE6B8BE4}"/>
                </a:ext>
              </a:extLst>
            </p:cNvPr>
            <p:cNvSpPr txBox="1"/>
            <p:nvPr/>
          </p:nvSpPr>
          <p:spPr>
            <a:xfrm>
              <a:off x="7407628" y="524201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日</a:t>
              </a:r>
              <a:endParaRPr kumimoji="1" lang="ja-JP" altLang="en-US" sz="2400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87AB18C7-2D3C-7048-A58C-0CADD26C7AC5}"/>
                </a:ext>
              </a:extLst>
            </p:cNvPr>
            <p:cNvSpPr txBox="1"/>
            <p:nvPr/>
          </p:nvSpPr>
          <p:spPr>
            <a:xfrm>
              <a:off x="10693660" y="520810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時</a:t>
              </a:r>
              <a:endParaRPr kumimoji="1" lang="ja-JP" altLang="en-US" sz="2400"/>
            </a:p>
          </p:txBody>
        </p:sp>
      </p:grp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D31F049-EACF-8347-8B04-1A5625CF2B39}"/>
              </a:ext>
            </a:extLst>
          </p:cNvPr>
          <p:cNvSpPr txBox="1"/>
          <p:nvPr/>
        </p:nvSpPr>
        <p:spPr>
          <a:xfrm>
            <a:off x="7559078" y="2202897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lang="en-US" altLang="ja-JP" sz="2400" dirty="0">
              <a:solidFill>
                <a:srgbClr val="FF0000"/>
              </a:solidFill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94A89DF-9287-EC4A-9411-41EFAED9143B}"/>
              </a:ext>
            </a:extLst>
          </p:cNvPr>
          <p:cNvSpPr txBox="1"/>
          <p:nvPr/>
        </p:nvSpPr>
        <p:spPr>
          <a:xfrm>
            <a:off x="447092" y="445150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丑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F6FDA338-EAE1-1648-AB32-50DFDB460D37}"/>
              </a:ext>
            </a:extLst>
          </p:cNvPr>
          <p:cNvSpPr txBox="1"/>
          <p:nvPr/>
        </p:nvSpPr>
        <p:spPr>
          <a:xfrm>
            <a:off x="4325609" y="2097934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8944085-0F1D-C144-95AA-1F6BABC5D001}"/>
              </a:ext>
            </a:extLst>
          </p:cNvPr>
          <p:cNvSpPr txBox="1"/>
          <p:nvPr/>
        </p:nvSpPr>
        <p:spPr>
          <a:xfrm>
            <a:off x="2414741" y="250104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823AF4F-3DEE-2743-BFE6-2D64737DB2B7}"/>
              </a:ext>
            </a:extLst>
          </p:cNvPr>
          <p:cNvSpPr txBox="1"/>
          <p:nvPr/>
        </p:nvSpPr>
        <p:spPr>
          <a:xfrm>
            <a:off x="3288915" y="4619456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372EF69-EEBE-2C46-9B0A-527467EF314F}"/>
              </a:ext>
            </a:extLst>
          </p:cNvPr>
          <p:cNvSpPr txBox="1"/>
          <p:nvPr/>
        </p:nvSpPr>
        <p:spPr>
          <a:xfrm>
            <a:off x="7159657" y="2201784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FFDC9099-342E-1142-AEE9-A083194DD126}"/>
              </a:ext>
            </a:extLst>
          </p:cNvPr>
          <p:cNvSpPr txBox="1"/>
          <p:nvPr/>
        </p:nvSpPr>
        <p:spPr>
          <a:xfrm>
            <a:off x="2291143" y="4382378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91F3CA8-762F-2042-AC12-123B1D49C7BB}"/>
              </a:ext>
            </a:extLst>
          </p:cNvPr>
          <p:cNvSpPr txBox="1"/>
          <p:nvPr/>
        </p:nvSpPr>
        <p:spPr>
          <a:xfrm>
            <a:off x="10336543" y="2202897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ア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6E843E7-8E90-6F47-9798-9F7C94E9684A}"/>
              </a:ext>
            </a:extLst>
          </p:cNvPr>
          <p:cNvSpPr txBox="1"/>
          <p:nvPr/>
        </p:nvSpPr>
        <p:spPr>
          <a:xfrm>
            <a:off x="5212829" y="2449416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未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7608495F-414D-5D43-8F59-AE4BCF55C4D3}"/>
              </a:ext>
            </a:extLst>
          </p:cNvPr>
          <p:cNvSpPr txBox="1"/>
          <p:nvPr/>
        </p:nvSpPr>
        <p:spPr>
          <a:xfrm>
            <a:off x="7298099" y="510266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子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3C743D70-C523-C842-A0AD-D5F7CBE5A056}"/>
              </a:ext>
            </a:extLst>
          </p:cNvPr>
          <p:cNvSpPr txBox="1"/>
          <p:nvPr/>
        </p:nvSpPr>
        <p:spPr>
          <a:xfrm>
            <a:off x="1218796" y="2049306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98FB8DE-161C-C242-B154-FC8B3DF77084}"/>
              </a:ext>
            </a:extLst>
          </p:cNvPr>
          <p:cNvSpPr txBox="1"/>
          <p:nvPr/>
        </p:nvSpPr>
        <p:spPr>
          <a:xfrm>
            <a:off x="9729538" y="6258940"/>
            <a:ext cx="1876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23-1</a:t>
            </a:r>
            <a:r>
              <a:rPr lang="ja-JP" altLang="en-US"/>
              <a:t>時</a:t>
            </a:r>
            <a:r>
              <a:rPr lang="en-US" altLang="ja-JP" dirty="0"/>
              <a:t>/17-19</a:t>
            </a:r>
            <a:r>
              <a:rPr kumimoji="1" lang="ja-JP" altLang="en-US"/>
              <a:t>時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6498238-1A9A-8043-BD48-678AE170D4B5}"/>
              </a:ext>
            </a:extLst>
          </p:cNvPr>
          <p:cNvSpPr txBox="1"/>
          <p:nvPr/>
        </p:nvSpPr>
        <p:spPr>
          <a:xfrm>
            <a:off x="8960259" y="362843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256F0867-4ED1-0144-8211-235A3D199FB4}"/>
              </a:ext>
            </a:extLst>
          </p:cNvPr>
          <p:cNvSpPr txBox="1"/>
          <p:nvPr/>
        </p:nvSpPr>
        <p:spPr>
          <a:xfrm>
            <a:off x="11628099" y="3616492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酉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AA0482DC-72ED-2247-A643-02888E4D2BE2}"/>
              </a:ext>
            </a:extLst>
          </p:cNvPr>
          <p:cNvSpPr txBox="1"/>
          <p:nvPr/>
        </p:nvSpPr>
        <p:spPr>
          <a:xfrm>
            <a:off x="10336543" y="5089472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chemeClr val="accent1">
                    <a:lumMod val="75000"/>
                  </a:schemeClr>
                </a:solidFill>
              </a:rPr>
              <a:t>子</a:t>
            </a:r>
            <a:endParaRPr kumimoji="1" lang="ja-JP" altLang="en-US" sz="24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F4C0DCD1-DCE9-9B40-BF15-022E6A84F6F1}"/>
              </a:ext>
            </a:extLst>
          </p:cNvPr>
          <p:cNvSpPr txBox="1"/>
          <p:nvPr/>
        </p:nvSpPr>
        <p:spPr>
          <a:xfrm>
            <a:off x="10331575" y="247434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chemeClr val="accent1">
                    <a:lumMod val="75000"/>
                  </a:schemeClr>
                </a:solidFill>
              </a:rPr>
              <a:t>破</a:t>
            </a:r>
          </a:p>
        </p:txBody>
      </p:sp>
    </p:spTree>
    <p:extLst>
      <p:ext uri="{BB962C8B-B14F-4D97-AF65-F5344CB8AC3E}">
        <p14:creationId xmlns:p14="http://schemas.microsoft.com/office/powerpoint/2010/main" val="805981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図 32" descr="サッカー, 時計 が含まれている画像&#10;&#10;自動的に生成された説明">
            <a:extLst>
              <a:ext uri="{FF2B5EF4-FFF2-40B4-BE49-F238E27FC236}">
                <a16:creationId xmlns:a16="http://schemas.microsoft.com/office/drawing/2014/main" id="{3C2C6A45-2FA8-1045-A3F2-DE38F477F9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5841" y="2355334"/>
            <a:ext cx="3275035" cy="3077168"/>
          </a:xfrm>
          <a:prstGeom prst="rect">
            <a:avLst/>
          </a:prstGeom>
        </p:spPr>
      </p:pic>
      <p:pic>
        <p:nvPicPr>
          <p:cNvPr id="32" name="図 31" descr="サッカー, 時計 が含まれている画像&#10;&#10;自動的に生成された説明">
            <a:extLst>
              <a:ext uri="{FF2B5EF4-FFF2-40B4-BE49-F238E27FC236}">
                <a16:creationId xmlns:a16="http://schemas.microsoft.com/office/drawing/2014/main" id="{C7930E8B-FDDC-7946-8CAD-A85F16E1BB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2158" y="2355334"/>
            <a:ext cx="3275035" cy="3077168"/>
          </a:xfrm>
          <a:prstGeom prst="rect">
            <a:avLst/>
          </a:prstGeom>
        </p:spPr>
      </p:pic>
      <p:pic>
        <p:nvPicPr>
          <p:cNvPr id="3" name="図 2" descr="サッカー, 時計 が含まれている画像&#10;&#10;自動的に生成された説明">
            <a:extLst>
              <a:ext uri="{FF2B5EF4-FFF2-40B4-BE49-F238E27FC236}">
                <a16:creationId xmlns:a16="http://schemas.microsoft.com/office/drawing/2014/main" id="{28C68118-5266-424D-BE32-C45878F3BA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8309" y="2223511"/>
            <a:ext cx="3275035" cy="3077168"/>
          </a:xfrm>
          <a:prstGeom prst="rect">
            <a:avLst/>
          </a:prstGeom>
        </p:spPr>
      </p:pic>
      <p:sp>
        <p:nvSpPr>
          <p:cNvPr id="22" name="コンテンツ プレースホルダ 22"/>
          <p:cNvSpPr txBox="1">
            <a:spLocks/>
          </p:cNvSpPr>
          <p:nvPr/>
        </p:nvSpPr>
        <p:spPr>
          <a:xfrm>
            <a:off x="750236" y="475238"/>
            <a:ext cx="7936564" cy="6480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200" dirty="0">
                <a:latin typeface="+mj-ea"/>
                <a:ea typeface="+mj-ea"/>
              </a:rPr>
              <a:t>2021</a:t>
            </a:r>
            <a:r>
              <a:rPr lang="ja-JP" altLang="en-US" sz="3200">
                <a:latin typeface="+mj-ea"/>
                <a:ea typeface="+mj-ea"/>
              </a:rPr>
              <a:t>年　</a:t>
            </a:r>
            <a:r>
              <a:rPr lang="en-US" altLang="ja-JP" sz="3200" dirty="0">
                <a:latin typeface="+mj-ea"/>
                <a:ea typeface="+mj-ea"/>
              </a:rPr>
              <a:t>7</a:t>
            </a:r>
            <a:r>
              <a:rPr lang="ja-JP" altLang="en-US" sz="3200">
                <a:latin typeface="+mj-ea"/>
                <a:ea typeface="+mj-ea"/>
              </a:rPr>
              <a:t>月</a:t>
            </a:r>
            <a:r>
              <a:rPr lang="en-US" altLang="ja-JP" sz="3200" dirty="0">
                <a:latin typeface="+mj-ea"/>
                <a:ea typeface="+mj-ea"/>
              </a:rPr>
              <a:t>24</a:t>
            </a:r>
            <a:r>
              <a:rPr lang="ja-JP" altLang="en-US" sz="3200">
                <a:latin typeface="+mj-ea"/>
                <a:ea typeface="+mj-ea"/>
              </a:rPr>
              <a:t>日（土）癸酉　</a:t>
            </a:r>
            <a:endParaRPr lang="en-US" altLang="ja-JP" sz="3600" dirty="0">
              <a:latin typeface="+mj-ea"/>
              <a:ea typeface="+mj-ea"/>
            </a:endParaRPr>
          </a:p>
          <a:p>
            <a:pPr>
              <a:buFont typeface="Wingdings 2"/>
              <a:buNone/>
            </a:pPr>
            <a:endParaRPr lang="en-US" altLang="ja-JP" dirty="0">
              <a:latin typeface="+mj-ea"/>
              <a:ea typeface="+mj-ea"/>
            </a:endParaRPr>
          </a:p>
        </p:txBody>
      </p:sp>
      <p:pic>
        <p:nvPicPr>
          <p:cNvPr id="28" name="図 27" descr="kigaku5.jpg">
            <a:extLst>
              <a:ext uri="{FF2B5EF4-FFF2-40B4-BE49-F238E27FC236}">
                <a16:creationId xmlns:a16="http://schemas.microsoft.com/office/drawing/2014/main" id="{4CE424AD-6667-2943-A62C-E34919E8C5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7" y="141028"/>
            <a:ext cx="2049627" cy="1927929"/>
          </a:xfrm>
          <a:prstGeom prst="rect">
            <a:avLst/>
          </a:prstGeom>
        </p:spPr>
      </p:pic>
      <p:pic>
        <p:nvPicPr>
          <p:cNvPr id="9" name="図 8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6BFFAF63-666D-2E4B-9E31-7D5FB14EBA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070" y="2195658"/>
            <a:ext cx="3048000" cy="2863850"/>
          </a:xfrm>
          <a:prstGeom prst="rect">
            <a:avLst/>
          </a:prstGeom>
        </p:spPr>
      </p:pic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851D8B3D-648B-CF47-AF2A-9F6EAEB93AD0}"/>
              </a:ext>
            </a:extLst>
          </p:cNvPr>
          <p:cNvGrpSpPr/>
          <p:nvPr/>
        </p:nvGrpSpPr>
        <p:grpSpPr>
          <a:xfrm>
            <a:off x="1136796" y="5797275"/>
            <a:ext cx="9918408" cy="495575"/>
            <a:chOff x="1381539" y="5208102"/>
            <a:chExt cx="9918408" cy="495575"/>
          </a:xfrm>
        </p:grpSpPr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5CBEFDF5-E153-D64F-BD52-EECFA9E5A241}"/>
                </a:ext>
              </a:extLst>
            </p:cNvPr>
            <p:cNvSpPr txBox="1"/>
            <p:nvPr/>
          </p:nvSpPr>
          <p:spPr>
            <a:xfrm>
              <a:off x="1381539" y="5208104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年</a:t>
              </a: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9A3CC335-7931-7E44-B400-1F948CDE3C3F}"/>
                </a:ext>
              </a:extLst>
            </p:cNvPr>
            <p:cNvSpPr txBox="1"/>
            <p:nvPr/>
          </p:nvSpPr>
          <p:spPr>
            <a:xfrm>
              <a:off x="4369167" y="5208103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月</a:t>
              </a:r>
              <a:endParaRPr kumimoji="1" lang="ja-JP" altLang="en-US" sz="2400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D7244C58-DBC3-5C43-B575-08DCFE6B8BE4}"/>
                </a:ext>
              </a:extLst>
            </p:cNvPr>
            <p:cNvSpPr txBox="1"/>
            <p:nvPr/>
          </p:nvSpPr>
          <p:spPr>
            <a:xfrm>
              <a:off x="7407628" y="524201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日</a:t>
              </a:r>
              <a:endParaRPr kumimoji="1" lang="ja-JP" altLang="en-US" sz="2400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87AB18C7-2D3C-7048-A58C-0CADD26C7AC5}"/>
                </a:ext>
              </a:extLst>
            </p:cNvPr>
            <p:cNvSpPr txBox="1"/>
            <p:nvPr/>
          </p:nvSpPr>
          <p:spPr>
            <a:xfrm>
              <a:off x="10693660" y="520810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時</a:t>
              </a:r>
              <a:endParaRPr kumimoji="1" lang="ja-JP" altLang="en-US" sz="2400"/>
            </a:p>
          </p:txBody>
        </p:sp>
      </p:grp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D31F049-EACF-8347-8B04-1A5625CF2B39}"/>
              </a:ext>
            </a:extLst>
          </p:cNvPr>
          <p:cNvSpPr txBox="1"/>
          <p:nvPr/>
        </p:nvSpPr>
        <p:spPr>
          <a:xfrm>
            <a:off x="7559078" y="2202897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lang="en-US" altLang="ja-JP" sz="2400" dirty="0">
              <a:solidFill>
                <a:srgbClr val="FF0000"/>
              </a:solidFill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94A89DF-9287-EC4A-9411-41EFAED9143B}"/>
              </a:ext>
            </a:extLst>
          </p:cNvPr>
          <p:cNvSpPr txBox="1"/>
          <p:nvPr/>
        </p:nvSpPr>
        <p:spPr>
          <a:xfrm>
            <a:off x="447092" y="445150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丑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F6FDA338-EAE1-1648-AB32-50DFDB460D37}"/>
              </a:ext>
            </a:extLst>
          </p:cNvPr>
          <p:cNvSpPr txBox="1"/>
          <p:nvPr/>
        </p:nvSpPr>
        <p:spPr>
          <a:xfrm>
            <a:off x="4325609" y="2097934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8944085-0F1D-C144-95AA-1F6BABC5D001}"/>
              </a:ext>
            </a:extLst>
          </p:cNvPr>
          <p:cNvSpPr txBox="1"/>
          <p:nvPr/>
        </p:nvSpPr>
        <p:spPr>
          <a:xfrm>
            <a:off x="2414741" y="250104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823AF4F-3DEE-2743-BFE6-2D64737DB2B7}"/>
              </a:ext>
            </a:extLst>
          </p:cNvPr>
          <p:cNvSpPr txBox="1"/>
          <p:nvPr/>
        </p:nvSpPr>
        <p:spPr>
          <a:xfrm>
            <a:off x="3288915" y="4619456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372EF69-EEBE-2C46-9B0A-527467EF314F}"/>
              </a:ext>
            </a:extLst>
          </p:cNvPr>
          <p:cNvSpPr txBox="1"/>
          <p:nvPr/>
        </p:nvSpPr>
        <p:spPr>
          <a:xfrm>
            <a:off x="5891079" y="3663085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FFDC9099-342E-1142-AEE9-A083194DD126}"/>
              </a:ext>
            </a:extLst>
          </p:cNvPr>
          <p:cNvSpPr txBox="1"/>
          <p:nvPr/>
        </p:nvSpPr>
        <p:spPr>
          <a:xfrm>
            <a:off x="2291143" y="4382378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91F3CA8-762F-2042-AC12-123B1D49C7BB}"/>
              </a:ext>
            </a:extLst>
          </p:cNvPr>
          <p:cNvSpPr txBox="1"/>
          <p:nvPr/>
        </p:nvSpPr>
        <p:spPr>
          <a:xfrm>
            <a:off x="10336543" y="2202897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ア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6E843E7-8E90-6F47-9798-9F7C94E9684A}"/>
              </a:ext>
            </a:extLst>
          </p:cNvPr>
          <p:cNvSpPr txBox="1"/>
          <p:nvPr/>
        </p:nvSpPr>
        <p:spPr>
          <a:xfrm>
            <a:off x="5212829" y="2449416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未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7608495F-414D-5D43-8F59-AE4BCF55C4D3}"/>
              </a:ext>
            </a:extLst>
          </p:cNvPr>
          <p:cNvSpPr txBox="1"/>
          <p:nvPr/>
        </p:nvSpPr>
        <p:spPr>
          <a:xfrm>
            <a:off x="8607733" y="3663085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酉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3C743D70-C523-C842-A0AD-D5F7CBE5A056}"/>
              </a:ext>
            </a:extLst>
          </p:cNvPr>
          <p:cNvSpPr txBox="1"/>
          <p:nvPr/>
        </p:nvSpPr>
        <p:spPr>
          <a:xfrm>
            <a:off x="1218796" y="2049306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98FB8DE-161C-C242-B154-FC8B3DF77084}"/>
              </a:ext>
            </a:extLst>
          </p:cNvPr>
          <p:cNvSpPr txBox="1"/>
          <p:nvPr/>
        </p:nvSpPr>
        <p:spPr>
          <a:xfrm>
            <a:off x="9729538" y="6258940"/>
            <a:ext cx="1876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23-1</a:t>
            </a:r>
            <a:r>
              <a:rPr lang="ja-JP" altLang="en-US"/>
              <a:t>時</a:t>
            </a:r>
            <a:r>
              <a:rPr lang="en-US" altLang="ja-JP" dirty="0"/>
              <a:t>/17-19</a:t>
            </a:r>
            <a:r>
              <a:rPr kumimoji="1" lang="ja-JP" altLang="en-US"/>
              <a:t>時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6498238-1A9A-8043-BD48-678AE170D4B5}"/>
              </a:ext>
            </a:extLst>
          </p:cNvPr>
          <p:cNvSpPr txBox="1"/>
          <p:nvPr/>
        </p:nvSpPr>
        <p:spPr>
          <a:xfrm>
            <a:off x="8960259" y="362843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256F0867-4ED1-0144-8211-235A3D199FB4}"/>
              </a:ext>
            </a:extLst>
          </p:cNvPr>
          <p:cNvSpPr txBox="1"/>
          <p:nvPr/>
        </p:nvSpPr>
        <p:spPr>
          <a:xfrm>
            <a:off x="11628099" y="3616492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酉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AA0482DC-72ED-2247-A643-02888E4D2BE2}"/>
              </a:ext>
            </a:extLst>
          </p:cNvPr>
          <p:cNvSpPr txBox="1"/>
          <p:nvPr/>
        </p:nvSpPr>
        <p:spPr>
          <a:xfrm>
            <a:off x="10336543" y="5089472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chemeClr val="accent1">
                    <a:lumMod val="75000"/>
                  </a:schemeClr>
                </a:solidFill>
              </a:rPr>
              <a:t>子</a:t>
            </a:r>
            <a:endParaRPr kumimoji="1" lang="ja-JP" altLang="en-US" sz="24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F4C0DCD1-DCE9-9B40-BF15-022E6A84F6F1}"/>
              </a:ext>
            </a:extLst>
          </p:cNvPr>
          <p:cNvSpPr txBox="1"/>
          <p:nvPr/>
        </p:nvSpPr>
        <p:spPr>
          <a:xfrm>
            <a:off x="10331575" y="247434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chemeClr val="accent1">
                    <a:lumMod val="75000"/>
                  </a:schemeClr>
                </a:solidFill>
              </a:rPr>
              <a:t>破</a:t>
            </a:r>
          </a:p>
        </p:txBody>
      </p:sp>
    </p:spTree>
    <p:extLst>
      <p:ext uri="{BB962C8B-B14F-4D97-AF65-F5344CB8AC3E}">
        <p14:creationId xmlns:p14="http://schemas.microsoft.com/office/powerpoint/2010/main" val="34772584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図 32" descr="サッカー, 時計 が含まれている画像&#10;&#10;自動的に生成された説明">
            <a:extLst>
              <a:ext uri="{FF2B5EF4-FFF2-40B4-BE49-F238E27FC236}">
                <a16:creationId xmlns:a16="http://schemas.microsoft.com/office/drawing/2014/main" id="{3C2C6A45-2FA8-1045-A3F2-DE38F477F9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5841" y="2355334"/>
            <a:ext cx="3275035" cy="3077168"/>
          </a:xfrm>
          <a:prstGeom prst="rect">
            <a:avLst/>
          </a:prstGeom>
        </p:spPr>
      </p:pic>
      <p:pic>
        <p:nvPicPr>
          <p:cNvPr id="32" name="図 31" descr="サッカー, 時計 が含まれている画像&#10;&#10;自動的に生成された説明">
            <a:extLst>
              <a:ext uri="{FF2B5EF4-FFF2-40B4-BE49-F238E27FC236}">
                <a16:creationId xmlns:a16="http://schemas.microsoft.com/office/drawing/2014/main" id="{C7930E8B-FDDC-7946-8CAD-A85F16E1BB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2158" y="2355334"/>
            <a:ext cx="3275035" cy="3077168"/>
          </a:xfrm>
          <a:prstGeom prst="rect">
            <a:avLst/>
          </a:prstGeom>
        </p:spPr>
      </p:pic>
      <p:pic>
        <p:nvPicPr>
          <p:cNvPr id="3" name="図 2" descr="サッカー, 時計 が含まれている画像&#10;&#10;自動的に生成された説明">
            <a:extLst>
              <a:ext uri="{FF2B5EF4-FFF2-40B4-BE49-F238E27FC236}">
                <a16:creationId xmlns:a16="http://schemas.microsoft.com/office/drawing/2014/main" id="{28C68118-5266-424D-BE32-C45878F3BA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8309" y="2223511"/>
            <a:ext cx="3275035" cy="3077168"/>
          </a:xfrm>
          <a:prstGeom prst="rect">
            <a:avLst/>
          </a:prstGeom>
        </p:spPr>
      </p:pic>
      <p:sp>
        <p:nvSpPr>
          <p:cNvPr id="22" name="コンテンツ プレースホルダ 22"/>
          <p:cNvSpPr txBox="1">
            <a:spLocks/>
          </p:cNvSpPr>
          <p:nvPr/>
        </p:nvSpPr>
        <p:spPr>
          <a:xfrm>
            <a:off x="750236" y="475238"/>
            <a:ext cx="7936564" cy="6480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200" dirty="0">
                <a:latin typeface="+mj-ea"/>
                <a:ea typeface="+mj-ea"/>
              </a:rPr>
              <a:t>2021</a:t>
            </a:r>
            <a:r>
              <a:rPr lang="ja-JP" altLang="en-US" sz="3200">
                <a:latin typeface="+mj-ea"/>
                <a:ea typeface="+mj-ea"/>
              </a:rPr>
              <a:t>年　</a:t>
            </a:r>
            <a:r>
              <a:rPr lang="en-US" altLang="ja-JP" sz="3200" dirty="0">
                <a:latin typeface="+mj-ea"/>
                <a:ea typeface="+mj-ea"/>
              </a:rPr>
              <a:t>8</a:t>
            </a:r>
            <a:r>
              <a:rPr lang="ja-JP" altLang="en-US" sz="3200">
                <a:latin typeface="+mj-ea"/>
                <a:ea typeface="+mj-ea"/>
              </a:rPr>
              <a:t>月</a:t>
            </a:r>
            <a:r>
              <a:rPr lang="en-US" altLang="ja-JP" sz="3200" dirty="0">
                <a:latin typeface="+mj-ea"/>
                <a:ea typeface="+mj-ea"/>
              </a:rPr>
              <a:t>2</a:t>
            </a:r>
            <a:r>
              <a:rPr lang="ja-JP" altLang="en-US" sz="3200">
                <a:latin typeface="+mj-ea"/>
                <a:ea typeface="+mj-ea"/>
              </a:rPr>
              <a:t>日（月）壬午　</a:t>
            </a:r>
            <a:endParaRPr lang="en-US" altLang="ja-JP" sz="3600" dirty="0">
              <a:latin typeface="+mj-ea"/>
              <a:ea typeface="+mj-ea"/>
            </a:endParaRPr>
          </a:p>
          <a:p>
            <a:pPr>
              <a:buFont typeface="Wingdings 2"/>
              <a:buNone/>
            </a:pPr>
            <a:endParaRPr lang="en-US" altLang="ja-JP" dirty="0">
              <a:latin typeface="+mj-ea"/>
              <a:ea typeface="+mj-ea"/>
            </a:endParaRPr>
          </a:p>
        </p:txBody>
      </p:sp>
      <p:pic>
        <p:nvPicPr>
          <p:cNvPr id="28" name="図 27" descr="kigaku5.jpg">
            <a:extLst>
              <a:ext uri="{FF2B5EF4-FFF2-40B4-BE49-F238E27FC236}">
                <a16:creationId xmlns:a16="http://schemas.microsoft.com/office/drawing/2014/main" id="{4CE424AD-6667-2943-A62C-E34919E8C5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7" y="141028"/>
            <a:ext cx="2049627" cy="1927929"/>
          </a:xfrm>
          <a:prstGeom prst="rect">
            <a:avLst/>
          </a:prstGeom>
        </p:spPr>
      </p:pic>
      <p:pic>
        <p:nvPicPr>
          <p:cNvPr id="9" name="図 8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6BFFAF63-666D-2E4B-9E31-7D5FB14EBA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070" y="2195658"/>
            <a:ext cx="3048000" cy="2863850"/>
          </a:xfrm>
          <a:prstGeom prst="rect">
            <a:avLst/>
          </a:prstGeom>
        </p:spPr>
      </p:pic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851D8B3D-648B-CF47-AF2A-9F6EAEB93AD0}"/>
              </a:ext>
            </a:extLst>
          </p:cNvPr>
          <p:cNvGrpSpPr/>
          <p:nvPr/>
        </p:nvGrpSpPr>
        <p:grpSpPr>
          <a:xfrm>
            <a:off x="1136796" y="5797275"/>
            <a:ext cx="9918408" cy="495575"/>
            <a:chOff x="1381539" y="5208102"/>
            <a:chExt cx="9918408" cy="495575"/>
          </a:xfrm>
        </p:grpSpPr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5CBEFDF5-E153-D64F-BD52-EECFA9E5A241}"/>
                </a:ext>
              </a:extLst>
            </p:cNvPr>
            <p:cNvSpPr txBox="1"/>
            <p:nvPr/>
          </p:nvSpPr>
          <p:spPr>
            <a:xfrm>
              <a:off x="1381539" y="5208104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年</a:t>
              </a: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9A3CC335-7931-7E44-B400-1F948CDE3C3F}"/>
                </a:ext>
              </a:extLst>
            </p:cNvPr>
            <p:cNvSpPr txBox="1"/>
            <p:nvPr/>
          </p:nvSpPr>
          <p:spPr>
            <a:xfrm>
              <a:off x="4369167" y="5208103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月</a:t>
              </a:r>
              <a:endParaRPr kumimoji="1" lang="ja-JP" altLang="en-US" sz="2400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D7244C58-DBC3-5C43-B575-08DCFE6B8BE4}"/>
                </a:ext>
              </a:extLst>
            </p:cNvPr>
            <p:cNvSpPr txBox="1"/>
            <p:nvPr/>
          </p:nvSpPr>
          <p:spPr>
            <a:xfrm>
              <a:off x="7407628" y="524201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日</a:t>
              </a:r>
              <a:endParaRPr kumimoji="1" lang="ja-JP" altLang="en-US" sz="2400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87AB18C7-2D3C-7048-A58C-0CADD26C7AC5}"/>
                </a:ext>
              </a:extLst>
            </p:cNvPr>
            <p:cNvSpPr txBox="1"/>
            <p:nvPr/>
          </p:nvSpPr>
          <p:spPr>
            <a:xfrm>
              <a:off x="10693660" y="520810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時</a:t>
              </a:r>
              <a:endParaRPr kumimoji="1" lang="ja-JP" altLang="en-US" sz="2400"/>
            </a:p>
          </p:txBody>
        </p:sp>
      </p:grp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D31F049-EACF-8347-8B04-1A5625CF2B39}"/>
              </a:ext>
            </a:extLst>
          </p:cNvPr>
          <p:cNvSpPr txBox="1"/>
          <p:nvPr/>
        </p:nvSpPr>
        <p:spPr>
          <a:xfrm>
            <a:off x="7559078" y="2202897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lang="en-US" altLang="ja-JP" sz="2400" dirty="0">
              <a:solidFill>
                <a:srgbClr val="FF0000"/>
              </a:solidFill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94A89DF-9287-EC4A-9411-41EFAED9143B}"/>
              </a:ext>
            </a:extLst>
          </p:cNvPr>
          <p:cNvSpPr txBox="1"/>
          <p:nvPr/>
        </p:nvSpPr>
        <p:spPr>
          <a:xfrm>
            <a:off x="447092" y="445150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丑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F6FDA338-EAE1-1648-AB32-50DFDB460D37}"/>
              </a:ext>
            </a:extLst>
          </p:cNvPr>
          <p:cNvSpPr txBox="1"/>
          <p:nvPr/>
        </p:nvSpPr>
        <p:spPr>
          <a:xfrm>
            <a:off x="4325609" y="2097934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8944085-0F1D-C144-95AA-1F6BABC5D001}"/>
              </a:ext>
            </a:extLst>
          </p:cNvPr>
          <p:cNvSpPr txBox="1"/>
          <p:nvPr/>
        </p:nvSpPr>
        <p:spPr>
          <a:xfrm>
            <a:off x="2414741" y="250104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823AF4F-3DEE-2743-BFE6-2D64737DB2B7}"/>
              </a:ext>
            </a:extLst>
          </p:cNvPr>
          <p:cNvSpPr txBox="1"/>
          <p:nvPr/>
        </p:nvSpPr>
        <p:spPr>
          <a:xfrm>
            <a:off x="3288915" y="4619456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372EF69-EEBE-2C46-9B0A-527467EF314F}"/>
              </a:ext>
            </a:extLst>
          </p:cNvPr>
          <p:cNvSpPr txBox="1"/>
          <p:nvPr/>
        </p:nvSpPr>
        <p:spPr>
          <a:xfrm>
            <a:off x="7302796" y="5123274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FFDC9099-342E-1142-AEE9-A083194DD126}"/>
              </a:ext>
            </a:extLst>
          </p:cNvPr>
          <p:cNvSpPr txBox="1"/>
          <p:nvPr/>
        </p:nvSpPr>
        <p:spPr>
          <a:xfrm>
            <a:off x="2291143" y="4382378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91F3CA8-762F-2042-AC12-123B1D49C7BB}"/>
              </a:ext>
            </a:extLst>
          </p:cNvPr>
          <p:cNvSpPr txBox="1"/>
          <p:nvPr/>
        </p:nvSpPr>
        <p:spPr>
          <a:xfrm>
            <a:off x="10336543" y="2202897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ア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6E843E7-8E90-6F47-9798-9F7C94E9684A}"/>
              </a:ext>
            </a:extLst>
          </p:cNvPr>
          <p:cNvSpPr txBox="1"/>
          <p:nvPr/>
        </p:nvSpPr>
        <p:spPr>
          <a:xfrm>
            <a:off x="5212829" y="2449416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未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7608495F-414D-5D43-8F59-AE4BCF55C4D3}"/>
              </a:ext>
            </a:extLst>
          </p:cNvPr>
          <p:cNvSpPr txBox="1"/>
          <p:nvPr/>
        </p:nvSpPr>
        <p:spPr>
          <a:xfrm>
            <a:off x="7140773" y="221992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午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3C743D70-C523-C842-A0AD-D5F7CBE5A056}"/>
              </a:ext>
            </a:extLst>
          </p:cNvPr>
          <p:cNvSpPr txBox="1"/>
          <p:nvPr/>
        </p:nvSpPr>
        <p:spPr>
          <a:xfrm>
            <a:off x="1218796" y="2049306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98FB8DE-161C-C242-B154-FC8B3DF77084}"/>
              </a:ext>
            </a:extLst>
          </p:cNvPr>
          <p:cNvSpPr txBox="1"/>
          <p:nvPr/>
        </p:nvSpPr>
        <p:spPr>
          <a:xfrm>
            <a:off x="9729538" y="6258940"/>
            <a:ext cx="1876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23-1</a:t>
            </a:r>
            <a:r>
              <a:rPr lang="ja-JP" altLang="en-US"/>
              <a:t>時</a:t>
            </a:r>
            <a:r>
              <a:rPr lang="en-US" altLang="ja-JP" dirty="0"/>
              <a:t>/17-19</a:t>
            </a:r>
            <a:r>
              <a:rPr kumimoji="1" lang="ja-JP" altLang="en-US"/>
              <a:t>時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6498238-1A9A-8043-BD48-678AE170D4B5}"/>
              </a:ext>
            </a:extLst>
          </p:cNvPr>
          <p:cNvSpPr txBox="1"/>
          <p:nvPr/>
        </p:nvSpPr>
        <p:spPr>
          <a:xfrm>
            <a:off x="8960259" y="362843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256F0867-4ED1-0144-8211-235A3D199FB4}"/>
              </a:ext>
            </a:extLst>
          </p:cNvPr>
          <p:cNvSpPr txBox="1"/>
          <p:nvPr/>
        </p:nvSpPr>
        <p:spPr>
          <a:xfrm>
            <a:off x="11628099" y="3616492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酉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AA0482DC-72ED-2247-A643-02888E4D2BE2}"/>
              </a:ext>
            </a:extLst>
          </p:cNvPr>
          <p:cNvSpPr txBox="1"/>
          <p:nvPr/>
        </p:nvSpPr>
        <p:spPr>
          <a:xfrm>
            <a:off x="10336543" y="5089472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chemeClr val="accent1">
                    <a:lumMod val="75000"/>
                  </a:schemeClr>
                </a:solidFill>
              </a:rPr>
              <a:t>子</a:t>
            </a:r>
            <a:endParaRPr kumimoji="1" lang="ja-JP" altLang="en-US" sz="24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F4C0DCD1-DCE9-9B40-BF15-022E6A84F6F1}"/>
              </a:ext>
            </a:extLst>
          </p:cNvPr>
          <p:cNvSpPr txBox="1"/>
          <p:nvPr/>
        </p:nvSpPr>
        <p:spPr>
          <a:xfrm>
            <a:off x="10331575" y="247434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chemeClr val="accent1">
                    <a:lumMod val="75000"/>
                  </a:schemeClr>
                </a:solidFill>
              </a:rPr>
              <a:t>破</a:t>
            </a:r>
          </a:p>
        </p:txBody>
      </p:sp>
    </p:spTree>
    <p:extLst>
      <p:ext uri="{BB962C8B-B14F-4D97-AF65-F5344CB8AC3E}">
        <p14:creationId xmlns:p14="http://schemas.microsoft.com/office/powerpoint/2010/main" val="19631245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図 48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6395754B-0CAA-2842-B134-5F3AEDDBEF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0199" y="2351865"/>
            <a:ext cx="3253409" cy="3056849"/>
          </a:xfrm>
          <a:prstGeom prst="rect">
            <a:avLst/>
          </a:prstGeom>
        </p:spPr>
      </p:pic>
      <p:pic>
        <p:nvPicPr>
          <p:cNvPr id="31" name="図 30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ACD91706-1579-3143-98AD-D58223105C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9987" y="2272616"/>
            <a:ext cx="3253409" cy="3056849"/>
          </a:xfrm>
          <a:prstGeom prst="rect">
            <a:avLst/>
          </a:prstGeom>
        </p:spPr>
      </p:pic>
      <p:pic>
        <p:nvPicPr>
          <p:cNvPr id="4" name="図 3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50EEA24A-5CF2-6149-B14F-2ACF2F1D19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8904" y="2193367"/>
            <a:ext cx="3253409" cy="3056849"/>
          </a:xfrm>
          <a:prstGeom prst="rect">
            <a:avLst/>
          </a:prstGeom>
        </p:spPr>
      </p:pic>
      <p:sp>
        <p:nvSpPr>
          <p:cNvPr id="22" name="コンテンツ プレースホルダ 22"/>
          <p:cNvSpPr txBox="1">
            <a:spLocks/>
          </p:cNvSpPr>
          <p:nvPr/>
        </p:nvSpPr>
        <p:spPr>
          <a:xfrm>
            <a:off x="750236" y="475238"/>
            <a:ext cx="7936564" cy="6480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200" dirty="0">
                <a:latin typeface="+mj-ea"/>
                <a:ea typeface="+mj-ea"/>
              </a:rPr>
              <a:t>2021</a:t>
            </a:r>
            <a:r>
              <a:rPr lang="ja-JP" altLang="en-US" sz="3200">
                <a:latin typeface="+mj-ea"/>
                <a:ea typeface="+mj-ea"/>
              </a:rPr>
              <a:t>年　</a:t>
            </a:r>
            <a:r>
              <a:rPr lang="en-US" altLang="ja-JP" sz="3200" dirty="0">
                <a:latin typeface="+mj-ea"/>
                <a:ea typeface="+mj-ea"/>
              </a:rPr>
              <a:t>8</a:t>
            </a:r>
            <a:r>
              <a:rPr lang="ja-JP" altLang="en-US" sz="3200">
                <a:latin typeface="+mj-ea"/>
                <a:ea typeface="+mj-ea"/>
              </a:rPr>
              <a:t>月</a:t>
            </a:r>
            <a:r>
              <a:rPr lang="en-US" altLang="ja-JP" sz="3200" dirty="0">
                <a:latin typeface="+mj-ea"/>
                <a:ea typeface="+mj-ea"/>
              </a:rPr>
              <a:t>12</a:t>
            </a:r>
            <a:r>
              <a:rPr lang="ja-JP" altLang="en-US" sz="3200">
                <a:latin typeface="+mj-ea"/>
                <a:ea typeface="+mj-ea"/>
              </a:rPr>
              <a:t>日（木）壬辰　</a:t>
            </a:r>
            <a:endParaRPr lang="en-US" altLang="ja-JP" sz="3600" dirty="0">
              <a:latin typeface="+mj-ea"/>
              <a:ea typeface="+mj-ea"/>
            </a:endParaRPr>
          </a:p>
          <a:p>
            <a:pPr>
              <a:buFont typeface="Wingdings 2"/>
              <a:buNone/>
            </a:pPr>
            <a:endParaRPr lang="en-US" altLang="ja-JP" dirty="0">
              <a:latin typeface="+mj-ea"/>
              <a:ea typeface="+mj-ea"/>
            </a:endParaRPr>
          </a:p>
        </p:txBody>
      </p:sp>
      <p:pic>
        <p:nvPicPr>
          <p:cNvPr id="28" name="図 27" descr="kigaku5.jpg">
            <a:extLst>
              <a:ext uri="{FF2B5EF4-FFF2-40B4-BE49-F238E27FC236}">
                <a16:creationId xmlns:a16="http://schemas.microsoft.com/office/drawing/2014/main" id="{4CE424AD-6667-2943-A62C-E34919E8C5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7" y="141028"/>
            <a:ext cx="2049627" cy="1927929"/>
          </a:xfrm>
          <a:prstGeom prst="rect">
            <a:avLst/>
          </a:prstGeom>
        </p:spPr>
      </p:pic>
      <p:pic>
        <p:nvPicPr>
          <p:cNvPr id="9" name="図 8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6BFFAF63-666D-2E4B-9E31-7D5FB14EBA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070" y="2195658"/>
            <a:ext cx="3048000" cy="2863850"/>
          </a:xfrm>
          <a:prstGeom prst="rect">
            <a:avLst/>
          </a:prstGeom>
        </p:spPr>
      </p:pic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851D8B3D-648B-CF47-AF2A-9F6EAEB93AD0}"/>
              </a:ext>
            </a:extLst>
          </p:cNvPr>
          <p:cNvGrpSpPr/>
          <p:nvPr/>
        </p:nvGrpSpPr>
        <p:grpSpPr>
          <a:xfrm>
            <a:off x="1136796" y="5797275"/>
            <a:ext cx="9918408" cy="495575"/>
            <a:chOff x="1381539" y="5208102"/>
            <a:chExt cx="9918408" cy="495575"/>
          </a:xfrm>
        </p:grpSpPr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5CBEFDF5-E153-D64F-BD52-EECFA9E5A241}"/>
                </a:ext>
              </a:extLst>
            </p:cNvPr>
            <p:cNvSpPr txBox="1"/>
            <p:nvPr/>
          </p:nvSpPr>
          <p:spPr>
            <a:xfrm>
              <a:off x="1381539" y="5208104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年</a:t>
              </a: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9A3CC335-7931-7E44-B400-1F948CDE3C3F}"/>
                </a:ext>
              </a:extLst>
            </p:cNvPr>
            <p:cNvSpPr txBox="1"/>
            <p:nvPr/>
          </p:nvSpPr>
          <p:spPr>
            <a:xfrm>
              <a:off x="4369167" y="5208103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月</a:t>
              </a:r>
              <a:endParaRPr kumimoji="1" lang="ja-JP" altLang="en-US" sz="2400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D7244C58-DBC3-5C43-B575-08DCFE6B8BE4}"/>
                </a:ext>
              </a:extLst>
            </p:cNvPr>
            <p:cNvSpPr txBox="1"/>
            <p:nvPr/>
          </p:nvSpPr>
          <p:spPr>
            <a:xfrm>
              <a:off x="7407628" y="524201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日</a:t>
              </a:r>
              <a:endParaRPr kumimoji="1" lang="ja-JP" altLang="en-US" sz="2400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87AB18C7-2D3C-7048-A58C-0CADD26C7AC5}"/>
                </a:ext>
              </a:extLst>
            </p:cNvPr>
            <p:cNvSpPr txBox="1"/>
            <p:nvPr/>
          </p:nvSpPr>
          <p:spPr>
            <a:xfrm>
              <a:off x="10693660" y="520810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時</a:t>
              </a:r>
              <a:endParaRPr kumimoji="1" lang="ja-JP" altLang="en-US" sz="2400"/>
            </a:p>
          </p:txBody>
        </p:sp>
      </p:grp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D31F049-EACF-8347-8B04-1A5625CF2B39}"/>
              </a:ext>
            </a:extLst>
          </p:cNvPr>
          <p:cNvSpPr txBox="1"/>
          <p:nvPr/>
        </p:nvSpPr>
        <p:spPr>
          <a:xfrm>
            <a:off x="6173248" y="4682333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lang="en-US" altLang="ja-JP" sz="2400" dirty="0">
              <a:solidFill>
                <a:srgbClr val="FF0000"/>
              </a:solidFill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94A89DF-9287-EC4A-9411-41EFAED9143B}"/>
              </a:ext>
            </a:extLst>
          </p:cNvPr>
          <p:cNvSpPr txBox="1"/>
          <p:nvPr/>
        </p:nvSpPr>
        <p:spPr>
          <a:xfrm>
            <a:off x="447092" y="445150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丑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F6FDA338-EAE1-1648-AB32-50DFDB460D37}"/>
              </a:ext>
            </a:extLst>
          </p:cNvPr>
          <p:cNvSpPr txBox="1"/>
          <p:nvPr/>
        </p:nvSpPr>
        <p:spPr>
          <a:xfrm>
            <a:off x="3363069" y="4595068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8944085-0F1D-C144-95AA-1F6BABC5D001}"/>
              </a:ext>
            </a:extLst>
          </p:cNvPr>
          <p:cNvSpPr txBox="1"/>
          <p:nvPr/>
        </p:nvSpPr>
        <p:spPr>
          <a:xfrm>
            <a:off x="2414741" y="250104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823AF4F-3DEE-2743-BFE6-2D64737DB2B7}"/>
              </a:ext>
            </a:extLst>
          </p:cNvPr>
          <p:cNvSpPr txBox="1"/>
          <p:nvPr/>
        </p:nvSpPr>
        <p:spPr>
          <a:xfrm>
            <a:off x="3063105" y="4590518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372EF69-EEBE-2C46-9B0A-527467EF314F}"/>
              </a:ext>
            </a:extLst>
          </p:cNvPr>
          <p:cNvSpPr txBox="1"/>
          <p:nvPr/>
        </p:nvSpPr>
        <p:spPr>
          <a:xfrm>
            <a:off x="8153843" y="4684773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FFDC9099-342E-1142-AEE9-A083194DD126}"/>
              </a:ext>
            </a:extLst>
          </p:cNvPr>
          <p:cNvSpPr txBox="1"/>
          <p:nvPr/>
        </p:nvSpPr>
        <p:spPr>
          <a:xfrm>
            <a:off x="2291143" y="4382378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91F3CA8-762F-2042-AC12-123B1D49C7BB}"/>
              </a:ext>
            </a:extLst>
          </p:cNvPr>
          <p:cNvSpPr txBox="1"/>
          <p:nvPr/>
        </p:nvSpPr>
        <p:spPr>
          <a:xfrm>
            <a:off x="9123251" y="4474344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ア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6E843E7-8E90-6F47-9798-9F7C94E9684A}"/>
              </a:ext>
            </a:extLst>
          </p:cNvPr>
          <p:cNvSpPr txBox="1"/>
          <p:nvPr/>
        </p:nvSpPr>
        <p:spPr>
          <a:xfrm>
            <a:off x="5212829" y="2449416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申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7608495F-414D-5D43-8F59-AE4BCF55C4D3}"/>
              </a:ext>
            </a:extLst>
          </p:cNvPr>
          <p:cNvSpPr txBox="1"/>
          <p:nvPr/>
        </p:nvSpPr>
        <p:spPr>
          <a:xfrm>
            <a:off x="6263065" y="2527678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辰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3C743D70-C523-C842-A0AD-D5F7CBE5A056}"/>
              </a:ext>
            </a:extLst>
          </p:cNvPr>
          <p:cNvSpPr txBox="1"/>
          <p:nvPr/>
        </p:nvSpPr>
        <p:spPr>
          <a:xfrm>
            <a:off x="1218796" y="2049306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98FB8DE-161C-C242-B154-FC8B3DF77084}"/>
              </a:ext>
            </a:extLst>
          </p:cNvPr>
          <p:cNvSpPr txBox="1"/>
          <p:nvPr/>
        </p:nvSpPr>
        <p:spPr>
          <a:xfrm>
            <a:off x="9729538" y="6258940"/>
            <a:ext cx="1876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13-15</a:t>
            </a:r>
            <a:r>
              <a:rPr kumimoji="1" lang="ja-JP" altLang="en-US"/>
              <a:t>時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6498238-1A9A-8043-BD48-678AE170D4B5}"/>
              </a:ext>
            </a:extLst>
          </p:cNvPr>
          <p:cNvSpPr txBox="1"/>
          <p:nvPr/>
        </p:nvSpPr>
        <p:spPr>
          <a:xfrm>
            <a:off x="9444143" y="4775809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256F0867-4ED1-0144-8211-235A3D199FB4}"/>
              </a:ext>
            </a:extLst>
          </p:cNvPr>
          <p:cNvSpPr txBox="1"/>
          <p:nvPr/>
        </p:nvSpPr>
        <p:spPr>
          <a:xfrm>
            <a:off x="11261269" y="2680048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未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64611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図 48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6395754B-0CAA-2842-B134-5F3AEDDBEF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0199" y="2351865"/>
            <a:ext cx="3253409" cy="3056849"/>
          </a:xfrm>
          <a:prstGeom prst="rect">
            <a:avLst/>
          </a:prstGeom>
        </p:spPr>
      </p:pic>
      <p:pic>
        <p:nvPicPr>
          <p:cNvPr id="31" name="図 30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ACD91706-1579-3143-98AD-D58223105C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9987" y="2272616"/>
            <a:ext cx="3253409" cy="3056849"/>
          </a:xfrm>
          <a:prstGeom prst="rect">
            <a:avLst/>
          </a:prstGeom>
        </p:spPr>
      </p:pic>
      <p:pic>
        <p:nvPicPr>
          <p:cNvPr id="4" name="図 3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50EEA24A-5CF2-6149-B14F-2ACF2F1D19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8904" y="2193367"/>
            <a:ext cx="3253409" cy="3056849"/>
          </a:xfrm>
          <a:prstGeom prst="rect">
            <a:avLst/>
          </a:prstGeom>
        </p:spPr>
      </p:pic>
      <p:sp>
        <p:nvSpPr>
          <p:cNvPr id="22" name="コンテンツ プレースホルダ 22"/>
          <p:cNvSpPr txBox="1">
            <a:spLocks/>
          </p:cNvSpPr>
          <p:nvPr/>
        </p:nvSpPr>
        <p:spPr>
          <a:xfrm>
            <a:off x="750236" y="475238"/>
            <a:ext cx="7936564" cy="6480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200" dirty="0">
                <a:latin typeface="+mj-ea"/>
                <a:ea typeface="+mj-ea"/>
              </a:rPr>
              <a:t>2021</a:t>
            </a:r>
            <a:r>
              <a:rPr lang="ja-JP" altLang="en-US" sz="3200">
                <a:latin typeface="+mj-ea"/>
                <a:ea typeface="+mj-ea"/>
              </a:rPr>
              <a:t>年　</a:t>
            </a:r>
            <a:r>
              <a:rPr lang="en-US" altLang="ja-JP" sz="3200" dirty="0">
                <a:latin typeface="+mj-ea"/>
                <a:ea typeface="+mj-ea"/>
              </a:rPr>
              <a:t>8</a:t>
            </a:r>
            <a:r>
              <a:rPr lang="ja-JP" altLang="en-US" sz="3200">
                <a:latin typeface="+mj-ea"/>
                <a:ea typeface="+mj-ea"/>
              </a:rPr>
              <a:t>月</a:t>
            </a:r>
            <a:r>
              <a:rPr lang="en-US" altLang="ja-JP" sz="3200" dirty="0">
                <a:latin typeface="+mj-ea"/>
                <a:ea typeface="+mj-ea"/>
              </a:rPr>
              <a:t>21</a:t>
            </a:r>
            <a:r>
              <a:rPr lang="ja-JP" altLang="en-US" sz="3200">
                <a:latin typeface="+mj-ea"/>
                <a:ea typeface="+mj-ea"/>
              </a:rPr>
              <a:t>日（土）辛丑　</a:t>
            </a:r>
            <a:endParaRPr lang="en-US" altLang="ja-JP" sz="3600" dirty="0">
              <a:latin typeface="+mj-ea"/>
              <a:ea typeface="+mj-ea"/>
            </a:endParaRPr>
          </a:p>
          <a:p>
            <a:pPr>
              <a:buFont typeface="Wingdings 2"/>
              <a:buNone/>
            </a:pPr>
            <a:endParaRPr lang="en-US" altLang="ja-JP" dirty="0">
              <a:latin typeface="+mj-ea"/>
              <a:ea typeface="+mj-ea"/>
            </a:endParaRPr>
          </a:p>
        </p:txBody>
      </p:sp>
      <p:pic>
        <p:nvPicPr>
          <p:cNvPr id="28" name="図 27" descr="kigaku5.jpg">
            <a:extLst>
              <a:ext uri="{FF2B5EF4-FFF2-40B4-BE49-F238E27FC236}">
                <a16:creationId xmlns:a16="http://schemas.microsoft.com/office/drawing/2014/main" id="{4CE424AD-6667-2943-A62C-E34919E8C5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7" y="141028"/>
            <a:ext cx="2049627" cy="1927929"/>
          </a:xfrm>
          <a:prstGeom prst="rect">
            <a:avLst/>
          </a:prstGeom>
        </p:spPr>
      </p:pic>
      <p:pic>
        <p:nvPicPr>
          <p:cNvPr id="9" name="図 8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6BFFAF63-666D-2E4B-9E31-7D5FB14EBA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070" y="2195658"/>
            <a:ext cx="3048000" cy="2863850"/>
          </a:xfrm>
          <a:prstGeom prst="rect">
            <a:avLst/>
          </a:prstGeom>
        </p:spPr>
      </p:pic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851D8B3D-648B-CF47-AF2A-9F6EAEB93AD0}"/>
              </a:ext>
            </a:extLst>
          </p:cNvPr>
          <p:cNvGrpSpPr/>
          <p:nvPr/>
        </p:nvGrpSpPr>
        <p:grpSpPr>
          <a:xfrm>
            <a:off x="1136796" y="5797275"/>
            <a:ext cx="9918408" cy="495575"/>
            <a:chOff x="1381539" y="5208102"/>
            <a:chExt cx="9918408" cy="495575"/>
          </a:xfrm>
        </p:grpSpPr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5CBEFDF5-E153-D64F-BD52-EECFA9E5A241}"/>
                </a:ext>
              </a:extLst>
            </p:cNvPr>
            <p:cNvSpPr txBox="1"/>
            <p:nvPr/>
          </p:nvSpPr>
          <p:spPr>
            <a:xfrm>
              <a:off x="1381539" y="5208104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年</a:t>
              </a: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9A3CC335-7931-7E44-B400-1F948CDE3C3F}"/>
                </a:ext>
              </a:extLst>
            </p:cNvPr>
            <p:cNvSpPr txBox="1"/>
            <p:nvPr/>
          </p:nvSpPr>
          <p:spPr>
            <a:xfrm>
              <a:off x="4369167" y="5208103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月</a:t>
              </a:r>
              <a:endParaRPr kumimoji="1" lang="ja-JP" altLang="en-US" sz="2400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D7244C58-DBC3-5C43-B575-08DCFE6B8BE4}"/>
                </a:ext>
              </a:extLst>
            </p:cNvPr>
            <p:cNvSpPr txBox="1"/>
            <p:nvPr/>
          </p:nvSpPr>
          <p:spPr>
            <a:xfrm>
              <a:off x="7407628" y="524201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日</a:t>
              </a:r>
              <a:endParaRPr kumimoji="1" lang="ja-JP" altLang="en-US" sz="2400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87AB18C7-2D3C-7048-A58C-0CADD26C7AC5}"/>
                </a:ext>
              </a:extLst>
            </p:cNvPr>
            <p:cNvSpPr txBox="1"/>
            <p:nvPr/>
          </p:nvSpPr>
          <p:spPr>
            <a:xfrm>
              <a:off x="10693660" y="520810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時</a:t>
              </a:r>
              <a:endParaRPr kumimoji="1" lang="ja-JP" altLang="en-US" sz="2400"/>
            </a:p>
          </p:txBody>
        </p:sp>
      </p:grp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D31F049-EACF-8347-8B04-1A5625CF2B39}"/>
              </a:ext>
            </a:extLst>
          </p:cNvPr>
          <p:cNvSpPr txBox="1"/>
          <p:nvPr/>
        </p:nvSpPr>
        <p:spPr>
          <a:xfrm>
            <a:off x="6075195" y="4690514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lang="en-US" altLang="ja-JP" sz="2400" dirty="0">
              <a:solidFill>
                <a:srgbClr val="FF0000"/>
              </a:solidFill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94A89DF-9287-EC4A-9411-41EFAED9143B}"/>
              </a:ext>
            </a:extLst>
          </p:cNvPr>
          <p:cNvSpPr txBox="1"/>
          <p:nvPr/>
        </p:nvSpPr>
        <p:spPr>
          <a:xfrm>
            <a:off x="447092" y="445150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丑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F6FDA338-EAE1-1648-AB32-50DFDB460D37}"/>
              </a:ext>
            </a:extLst>
          </p:cNvPr>
          <p:cNvSpPr txBox="1"/>
          <p:nvPr/>
        </p:nvSpPr>
        <p:spPr>
          <a:xfrm>
            <a:off x="3363069" y="4595068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8944085-0F1D-C144-95AA-1F6BABC5D001}"/>
              </a:ext>
            </a:extLst>
          </p:cNvPr>
          <p:cNvSpPr txBox="1"/>
          <p:nvPr/>
        </p:nvSpPr>
        <p:spPr>
          <a:xfrm>
            <a:off x="2414741" y="250104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823AF4F-3DEE-2743-BFE6-2D64737DB2B7}"/>
              </a:ext>
            </a:extLst>
          </p:cNvPr>
          <p:cNvSpPr txBox="1"/>
          <p:nvPr/>
        </p:nvSpPr>
        <p:spPr>
          <a:xfrm>
            <a:off x="3063105" y="4590518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372EF69-EEBE-2C46-9B0A-527467EF314F}"/>
              </a:ext>
            </a:extLst>
          </p:cNvPr>
          <p:cNvSpPr txBox="1"/>
          <p:nvPr/>
        </p:nvSpPr>
        <p:spPr>
          <a:xfrm>
            <a:off x="8170636" y="2577677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FFDC9099-342E-1142-AEE9-A083194DD126}"/>
              </a:ext>
            </a:extLst>
          </p:cNvPr>
          <p:cNvSpPr txBox="1"/>
          <p:nvPr/>
        </p:nvSpPr>
        <p:spPr>
          <a:xfrm>
            <a:off x="2291143" y="4382378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91F3CA8-762F-2042-AC12-123B1D49C7BB}"/>
              </a:ext>
            </a:extLst>
          </p:cNvPr>
          <p:cNvSpPr txBox="1"/>
          <p:nvPr/>
        </p:nvSpPr>
        <p:spPr>
          <a:xfrm>
            <a:off x="9123251" y="4474344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ア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6E843E7-8E90-6F47-9798-9F7C94E9684A}"/>
              </a:ext>
            </a:extLst>
          </p:cNvPr>
          <p:cNvSpPr txBox="1"/>
          <p:nvPr/>
        </p:nvSpPr>
        <p:spPr>
          <a:xfrm>
            <a:off x="5212829" y="2449416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申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7608495F-414D-5D43-8F59-AE4BCF55C4D3}"/>
              </a:ext>
            </a:extLst>
          </p:cNvPr>
          <p:cNvSpPr txBox="1"/>
          <p:nvPr/>
        </p:nvSpPr>
        <p:spPr>
          <a:xfrm>
            <a:off x="6353772" y="4684773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丑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3C743D70-C523-C842-A0AD-D5F7CBE5A056}"/>
              </a:ext>
            </a:extLst>
          </p:cNvPr>
          <p:cNvSpPr txBox="1"/>
          <p:nvPr/>
        </p:nvSpPr>
        <p:spPr>
          <a:xfrm>
            <a:off x="1218796" y="2049306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98FB8DE-161C-C242-B154-FC8B3DF77084}"/>
              </a:ext>
            </a:extLst>
          </p:cNvPr>
          <p:cNvSpPr txBox="1"/>
          <p:nvPr/>
        </p:nvSpPr>
        <p:spPr>
          <a:xfrm>
            <a:off x="9729538" y="6258940"/>
            <a:ext cx="1876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13-15</a:t>
            </a:r>
            <a:r>
              <a:rPr kumimoji="1" lang="ja-JP" altLang="en-US"/>
              <a:t>時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6498238-1A9A-8043-BD48-678AE170D4B5}"/>
              </a:ext>
            </a:extLst>
          </p:cNvPr>
          <p:cNvSpPr txBox="1"/>
          <p:nvPr/>
        </p:nvSpPr>
        <p:spPr>
          <a:xfrm>
            <a:off x="9444143" y="4775809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256F0867-4ED1-0144-8211-235A3D199FB4}"/>
              </a:ext>
            </a:extLst>
          </p:cNvPr>
          <p:cNvSpPr txBox="1"/>
          <p:nvPr/>
        </p:nvSpPr>
        <p:spPr>
          <a:xfrm>
            <a:off x="11261269" y="2680048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未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4153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図 48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6395754B-0CAA-2842-B134-5F3AEDDBEF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0199" y="2351865"/>
            <a:ext cx="3253409" cy="3056849"/>
          </a:xfrm>
          <a:prstGeom prst="rect">
            <a:avLst/>
          </a:prstGeom>
        </p:spPr>
      </p:pic>
      <p:pic>
        <p:nvPicPr>
          <p:cNvPr id="31" name="図 30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ACD91706-1579-3143-98AD-D58223105C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9987" y="2272616"/>
            <a:ext cx="3253409" cy="3056849"/>
          </a:xfrm>
          <a:prstGeom prst="rect">
            <a:avLst/>
          </a:prstGeom>
        </p:spPr>
      </p:pic>
      <p:pic>
        <p:nvPicPr>
          <p:cNvPr id="4" name="図 3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50EEA24A-5CF2-6149-B14F-2ACF2F1D19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8904" y="2193367"/>
            <a:ext cx="3253409" cy="3056849"/>
          </a:xfrm>
          <a:prstGeom prst="rect">
            <a:avLst/>
          </a:prstGeom>
        </p:spPr>
      </p:pic>
      <p:sp>
        <p:nvSpPr>
          <p:cNvPr id="22" name="コンテンツ プレースホルダ 22"/>
          <p:cNvSpPr txBox="1">
            <a:spLocks/>
          </p:cNvSpPr>
          <p:nvPr/>
        </p:nvSpPr>
        <p:spPr>
          <a:xfrm>
            <a:off x="750236" y="475238"/>
            <a:ext cx="7936564" cy="6480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200" dirty="0">
                <a:latin typeface="+mj-ea"/>
                <a:ea typeface="+mj-ea"/>
              </a:rPr>
              <a:t>2021</a:t>
            </a:r>
            <a:r>
              <a:rPr lang="ja-JP" altLang="en-US" sz="3200">
                <a:latin typeface="+mj-ea"/>
                <a:ea typeface="+mj-ea"/>
              </a:rPr>
              <a:t>年　</a:t>
            </a:r>
            <a:r>
              <a:rPr lang="en-US" altLang="ja-JP" sz="3200" dirty="0">
                <a:latin typeface="+mj-ea"/>
                <a:ea typeface="+mj-ea"/>
              </a:rPr>
              <a:t>8</a:t>
            </a:r>
            <a:r>
              <a:rPr lang="ja-JP" altLang="en-US" sz="3200">
                <a:latin typeface="+mj-ea"/>
                <a:ea typeface="+mj-ea"/>
              </a:rPr>
              <a:t>月</a:t>
            </a:r>
            <a:r>
              <a:rPr lang="en-US" altLang="ja-JP" sz="3200" dirty="0">
                <a:latin typeface="+mj-ea"/>
                <a:ea typeface="+mj-ea"/>
              </a:rPr>
              <a:t>30</a:t>
            </a:r>
            <a:r>
              <a:rPr lang="ja-JP" altLang="en-US" sz="3200">
                <a:latin typeface="+mj-ea"/>
                <a:ea typeface="+mj-ea"/>
              </a:rPr>
              <a:t>日（月）庚戌</a:t>
            </a:r>
            <a:endParaRPr lang="en-US" altLang="ja-JP" sz="3600" dirty="0">
              <a:latin typeface="+mj-ea"/>
              <a:ea typeface="+mj-ea"/>
            </a:endParaRPr>
          </a:p>
          <a:p>
            <a:pPr>
              <a:buFont typeface="Wingdings 2"/>
              <a:buNone/>
            </a:pPr>
            <a:endParaRPr lang="en-US" altLang="ja-JP" dirty="0">
              <a:latin typeface="+mj-ea"/>
              <a:ea typeface="+mj-ea"/>
            </a:endParaRPr>
          </a:p>
        </p:txBody>
      </p:sp>
      <p:pic>
        <p:nvPicPr>
          <p:cNvPr id="28" name="図 27" descr="kigaku5.jpg">
            <a:extLst>
              <a:ext uri="{FF2B5EF4-FFF2-40B4-BE49-F238E27FC236}">
                <a16:creationId xmlns:a16="http://schemas.microsoft.com/office/drawing/2014/main" id="{4CE424AD-6667-2943-A62C-E34919E8C5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7" y="141028"/>
            <a:ext cx="2049627" cy="1927929"/>
          </a:xfrm>
          <a:prstGeom prst="rect">
            <a:avLst/>
          </a:prstGeom>
        </p:spPr>
      </p:pic>
      <p:pic>
        <p:nvPicPr>
          <p:cNvPr id="9" name="図 8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6BFFAF63-666D-2E4B-9E31-7D5FB14EBA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070" y="2195658"/>
            <a:ext cx="3048000" cy="2863850"/>
          </a:xfrm>
          <a:prstGeom prst="rect">
            <a:avLst/>
          </a:prstGeom>
        </p:spPr>
      </p:pic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851D8B3D-648B-CF47-AF2A-9F6EAEB93AD0}"/>
              </a:ext>
            </a:extLst>
          </p:cNvPr>
          <p:cNvGrpSpPr/>
          <p:nvPr/>
        </p:nvGrpSpPr>
        <p:grpSpPr>
          <a:xfrm>
            <a:off x="1136796" y="5797275"/>
            <a:ext cx="9918408" cy="495575"/>
            <a:chOff x="1381539" y="5208102"/>
            <a:chExt cx="9918408" cy="495575"/>
          </a:xfrm>
        </p:grpSpPr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5CBEFDF5-E153-D64F-BD52-EECFA9E5A241}"/>
                </a:ext>
              </a:extLst>
            </p:cNvPr>
            <p:cNvSpPr txBox="1"/>
            <p:nvPr/>
          </p:nvSpPr>
          <p:spPr>
            <a:xfrm>
              <a:off x="1381539" y="5208104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年</a:t>
              </a: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9A3CC335-7931-7E44-B400-1F948CDE3C3F}"/>
                </a:ext>
              </a:extLst>
            </p:cNvPr>
            <p:cNvSpPr txBox="1"/>
            <p:nvPr/>
          </p:nvSpPr>
          <p:spPr>
            <a:xfrm>
              <a:off x="4369167" y="5208103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月</a:t>
              </a:r>
              <a:endParaRPr kumimoji="1" lang="ja-JP" altLang="en-US" sz="2400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D7244C58-DBC3-5C43-B575-08DCFE6B8BE4}"/>
                </a:ext>
              </a:extLst>
            </p:cNvPr>
            <p:cNvSpPr txBox="1"/>
            <p:nvPr/>
          </p:nvSpPr>
          <p:spPr>
            <a:xfrm>
              <a:off x="7407628" y="524201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日</a:t>
              </a:r>
              <a:endParaRPr kumimoji="1" lang="ja-JP" altLang="en-US" sz="2400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87AB18C7-2D3C-7048-A58C-0CADD26C7AC5}"/>
                </a:ext>
              </a:extLst>
            </p:cNvPr>
            <p:cNvSpPr txBox="1"/>
            <p:nvPr/>
          </p:nvSpPr>
          <p:spPr>
            <a:xfrm>
              <a:off x="10693660" y="520810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時</a:t>
              </a:r>
              <a:endParaRPr kumimoji="1" lang="ja-JP" altLang="en-US" sz="2400"/>
            </a:p>
          </p:txBody>
        </p:sp>
      </p:grp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D31F049-EACF-8347-8B04-1A5625CF2B39}"/>
              </a:ext>
            </a:extLst>
          </p:cNvPr>
          <p:cNvSpPr txBox="1"/>
          <p:nvPr/>
        </p:nvSpPr>
        <p:spPr>
          <a:xfrm>
            <a:off x="6075195" y="4690514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lang="en-US" altLang="ja-JP" sz="2400" dirty="0">
              <a:solidFill>
                <a:srgbClr val="FF0000"/>
              </a:solidFill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94A89DF-9287-EC4A-9411-41EFAED9143B}"/>
              </a:ext>
            </a:extLst>
          </p:cNvPr>
          <p:cNvSpPr txBox="1"/>
          <p:nvPr/>
        </p:nvSpPr>
        <p:spPr>
          <a:xfrm>
            <a:off x="447092" y="445150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丑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F6FDA338-EAE1-1648-AB32-50DFDB460D37}"/>
              </a:ext>
            </a:extLst>
          </p:cNvPr>
          <p:cNvSpPr txBox="1"/>
          <p:nvPr/>
        </p:nvSpPr>
        <p:spPr>
          <a:xfrm>
            <a:off x="3363069" y="4595068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8944085-0F1D-C144-95AA-1F6BABC5D001}"/>
              </a:ext>
            </a:extLst>
          </p:cNvPr>
          <p:cNvSpPr txBox="1"/>
          <p:nvPr/>
        </p:nvSpPr>
        <p:spPr>
          <a:xfrm>
            <a:off x="2414741" y="250104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823AF4F-3DEE-2743-BFE6-2D64737DB2B7}"/>
              </a:ext>
            </a:extLst>
          </p:cNvPr>
          <p:cNvSpPr txBox="1"/>
          <p:nvPr/>
        </p:nvSpPr>
        <p:spPr>
          <a:xfrm>
            <a:off x="3063105" y="4590518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372EF69-EEBE-2C46-9B0A-527467EF314F}"/>
              </a:ext>
            </a:extLst>
          </p:cNvPr>
          <p:cNvSpPr txBox="1"/>
          <p:nvPr/>
        </p:nvSpPr>
        <p:spPr>
          <a:xfrm>
            <a:off x="6300663" y="250104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FFDC9099-342E-1142-AEE9-A083194DD126}"/>
              </a:ext>
            </a:extLst>
          </p:cNvPr>
          <p:cNvSpPr txBox="1"/>
          <p:nvPr/>
        </p:nvSpPr>
        <p:spPr>
          <a:xfrm>
            <a:off x="2291143" y="4382378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91F3CA8-762F-2042-AC12-123B1D49C7BB}"/>
              </a:ext>
            </a:extLst>
          </p:cNvPr>
          <p:cNvSpPr txBox="1"/>
          <p:nvPr/>
        </p:nvSpPr>
        <p:spPr>
          <a:xfrm>
            <a:off x="9123251" y="4474344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ア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6E843E7-8E90-6F47-9798-9F7C94E9684A}"/>
              </a:ext>
            </a:extLst>
          </p:cNvPr>
          <p:cNvSpPr txBox="1"/>
          <p:nvPr/>
        </p:nvSpPr>
        <p:spPr>
          <a:xfrm>
            <a:off x="5212829" y="2449416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申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7608495F-414D-5D43-8F59-AE4BCF55C4D3}"/>
              </a:ext>
            </a:extLst>
          </p:cNvPr>
          <p:cNvSpPr txBox="1"/>
          <p:nvPr/>
        </p:nvSpPr>
        <p:spPr>
          <a:xfrm>
            <a:off x="8163912" y="4726514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戌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3C743D70-C523-C842-A0AD-D5F7CBE5A056}"/>
              </a:ext>
            </a:extLst>
          </p:cNvPr>
          <p:cNvSpPr txBox="1"/>
          <p:nvPr/>
        </p:nvSpPr>
        <p:spPr>
          <a:xfrm>
            <a:off x="1218796" y="2049306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98FB8DE-161C-C242-B154-FC8B3DF77084}"/>
              </a:ext>
            </a:extLst>
          </p:cNvPr>
          <p:cNvSpPr txBox="1"/>
          <p:nvPr/>
        </p:nvSpPr>
        <p:spPr>
          <a:xfrm>
            <a:off x="9729538" y="6258940"/>
            <a:ext cx="1876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13-15</a:t>
            </a:r>
            <a:r>
              <a:rPr kumimoji="1" lang="ja-JP" altLang="en-US"/>
              <a:t>時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6498238-1A9A-8043-BD48-678AE170D4B5}"/>
              </a:ext>
            </a:extLst>
          </p:cNvPr>
          <p:cNvSpPr txBox="1"/>
          <p:nvPr/>
        </p:nvSpPr>
        <p:spPr>
          <a:xfrm>
            <a:off x="9444143" y="4775809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256F0867-4ED1-0144-8211-235A3D199FB4}"/>
              </a:ext>
            </a:extLst>
          </p:cNvPr>
          <p:cNvSpPr txBox="1"/>
          <p:nvPr/>
        </p:nvSpPr>
        <p:spPr>
          <a:xfrm>
            <a:off x="11261269" y="2680048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未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0994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図 32" descr="サッカー, 時計 が含まれている画像&#10;&#10;自動的に生成された説明">
            <a:extLst>
              <a:ext uri="{FF2B5EF4-FFF2-40B4-BE49-F238E27FC236}">
                <a16:creationId xmlns:a16="http://schemas.microsoft.com/office/drawing/2014/main" id="{55890A5C-424A-1E48-999E-E053DF30E8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7968" y="2249361"/>
            <a:ext cx="3048001" cy="2863850"/>
          </a:xfrm>
          <a:prstGeom prst="rect">
            <a:avLst/>
          </a:prstGeom>
        </p:spPr>
      </p:pic>
      <p:pic>
        <p:nvPicPr>
          <p:cNvPr id="32" name="図 31" descr="サッカー, 時計 が含まれている画像&#10;&#10;自動的に生成された説明">
            <a:extLst>
              <a:ext uri="{FF2B5EF4-FFF2-40B4-BE49-F238E27FC236}">
                <a16:creationId xmlns:a16="http://schemas.microsoft.com/office/drawing/2014/main" id="{D97B4ACF-D68C-2C4E-831A-2475F671F7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4992" y="2127252"/>
            <a:ext cx="3177962" cy="2985959"/>
          </a:xfrm>
          <a:prstGeom prst="rect">
            <a:avLst/>
          </a:prstGeom>
        </p:spPr>
      </p:pic>
      <p:pic>
        <p:nvPicPr>
          <p:cNvPr id="3" name="図 2" descr="サッカー, 時計 が含まれている画像&#10;&#10;自動的に生成された説明">
            <a:extLst>
              <a:ext uri="{FF2B5EF4-FFF2-40B4-BE49-F238E27FC236}">
                <a16:creationId xmlns:a16="http://schemas.microsoft.com/office/drawing/2014/main" id="{C9D9B383-F669-0A4A-8370-AFFD8F5FF3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8038" y="2073549"/>
            <a:ext cx="3177962" cy="2985959"/>
          </a:xfrm>
          <a:prstGeom prst="rect">
            <a:avLst/>
          </a:prstGeom>
        </p:spPr>
      </p:pic>
      <p:sp>
        <p:nvSpPr>
          <p:cNvPr id="22" name="コンテンツ プレースホルダ 22"/>
          <p:cNvSpPr txBox="1">
            <a:spLocks/>
          </p:cNvSpPr>
          <p:nvPr/>
        </p:nvSpPr>
        <p:spPr>
          <a:xfrm>
            <a:off x="750236" y="475238"/>
            <a:ext cx="7936564" cy="6480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200" dirty="0">
                <a:latin typeface="+mj-ea"/>
                <a:ea typeface="+mj-ea"/>
              </a:rPr>
              <a:t>2021</a:t>
            </a:r>
            <a:r>
              <a:rPr lang="ja-JP" altLang="en-US" sz="3200">
                <a:latin typeface="+mj-ea"/>
                <a:ea typeface="+mj-ea"/>
              </a:rPr>
              <a:t>年　</a:t>
            </a:r>
            <a:r>
              <a:rPr lang="en-US" altLang="ja-JP" sz="3200" dirty="0">
                <a:latin typeface="+mj-ea"/>
                <a:ea typeface="+mj-ea"/>
              </a:rPr>
              <a:t>9</a:t>
            </a:r>
            <a:r>
              <a:rPr lang="ja-JP" altLang="en-US" sz="3200">
                <a:latin typeface="+mj-ea"/>
                <a:ea typeface="+mj-ea"/>
              </a:rPr>
              <a:t>月</a:t>
            </a:r>
            <a:r>
              <a:rPr lang="en-US" altLang="ja-JP" sz="3200" dirty="0">
                <a:latin typeface="+mj-ea"/>
                <a:ea typeface="+mj-ea"/>
              </a:rPr>
              <a:t>9</a:t>
            </a:r>
            <a:r>
              <a:rPr lang="ja-JP" altLang="en-US" sz="3200">
                <a:latin typeface="+mj-ea"/>
                <a:ea typeface="+mj-ea"/>
              </a:rPr>
              <a:t>日（木）庚申　重陽</a:t>
            </a:r>
            <a:endParaRPr lang="en-US" altLang="ja-JP" sz="3600" dirty="0">
              <a:latin typeface="+mj-ea"/>
              <a:ea typeface="+mj-ea"/>
            </a:endParaRPr>
          </a:p>
          <a:p>
            <a:pPr>
              <a:buFont typeface="Wingdings 2"/>
              <a:buNone/>
            </a:pPr>
            <a:endParaRPr lang="en-US" altLang="ja-JP" dirty="0">
              <a:latin typeface="+mj-ea"/>
              <a:ea typeface="+mj-ea"/>
            </a:endParaRPr>
          </a:p>
        </p:txBody>
      </p:sp>
      <p:pic>
        <p:nvPicPr>
          <p:cNvPr id="28" name="図 27" descr="kigaku5.jpg">
            <a:extLst>
              <a:ext uri="{FF2B5EF4-FFF2-40B4-BE49-F238E27FC236}">
                <a16:creationId xmlns:a16="http://schemas.microsoft.com/office/drawing/2014/main" id="{4CE424AD-6667-2943-A62C-E34919E8C5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7" y="141028"/>
            <a:ext cx="2049627" cy="1927929"/>
          </a:xfrm>
          <a:prstGeom prst="rect">
            <a:avLst/>
          </a:prstGeom>
        </p:spPr>
      </p:pic>
      <p:pic>
        <p:nvPicPr>
          <p:cNvPr id="9" name="図 8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6BFFAF63-666D-2E4B-9E31-7D5FB14EBA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070" y="2195658"/>
            <a:ext cx="3048000" cy="2863850"/>
          </a:xfrm>
          <a:prstGeom prst="rect">
            <a:avLst/>
          </a:prstGeom>
        </p:spPr>
      </p:pic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851D8B3D-648B-CF47-AF2A-9F6EAEB93AD0}"/>
              </a:ext>
            </a:extLst>
          </p:cNvPr>
          <p:cNvGrpSpPr/>
          <p:nvPr/>
        </p:nvGrpSpPr>
        <p:grpSpPr>
          <a:xfrm>
            <a:off x="1136796" y="5797275"/>
            <a:ext cx="9918408" cy="495575"/>
            <a:chOff x="1381539" y="5208102"/>
            <a:chExt cx="9918408" cy="495575"/>
          </a:xfrm>
        </p:grpSpPr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5CBEFDF5-E153-D64F-BD52-EECFA9E5A241}"/>
                </a:ext>
              </a:extLst>
            </p:cNvPr>
            <p:cNvSpPr txBox="1"/>
            <p:nvPr/>
          </p:nvSpPr>
          <p:spPr>
            <a:xfrm>
              <a:off x="1381539" y="5208104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年</a:t>
              </a: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9A3CC335-7931-7E44-B400-1F948CDE3C3F}"/>
                </a:ext>
              </a:extLst>
            </p:cNvPr>
            <p:cNvSpPr txBox="1"/>
            <p:nvPr/>
          </p:nvSpPr>
          <p:spPr>
            <a:xfrm>
              <a:off x="4369167" y="5208103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月</a:t>
              </a:r>
              <a:endParaRPr kumimoji="1" lang="ja-JP" altLang="en-US" sz="2400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D7244C58-DBC3-5C43-B575-08DCFE6B8BE4}"/>
                </a:ext>
              </a:extLst>
            </p:cNvPr>
            <p:cNvSpPr txBox="1"/>
            <p:nvPr/>
          </p:nvSpPr>
          <p:spPr>
            <a:xfrm>
              <a:off x="7407628" y="524201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日</a:t>
              </a:r>
              <a:endParaRPr kumimoji="1" lang="ja-JP" altLang="en-US" sz="2400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87AB18C7-2D3C-7048-A58C-0CADD26C7AC5}"/>
                </a:ext>
              </a:extLst>
            </p:cNvPr>
            <p:cNvSpPr txBox="1"/>
            <p:nvPr/>
          </p:nvSpPr>
          <p:spPr>
            <a:xfrm>
              <a:off x="10693660" y="520810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時</a:t>
              </a:r>
              <a:endParaRPr kumimoji="1" lang="ja-JP" altLang="en-US" sz="2400"/>
            </a:p>
          </p:txBody>
        </p:sp>
      </p:grp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D31F049-EACF-8347-8B04-1A5625CF2B39}"/>
              </a:ext>
            </a:extLst>
          </p:cNvPr>
          <p:cNvSpPr txBox="1"/>
          <p:nvPr/>
        </p:nvSpPr>
        <p:spPr>
          <a:xfrm>
            <a:off x="8668412" y="342900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lang="en-US" altLang="ja-JP" sz="2400" dirty="0">
              <a:solidFill>
                <a:srgbClr val="FF0000"/>
              </a:solidFill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94A89DF-9287-EC4A-9411-41EFAED9143B}"/>
              </a:ext>
            </a:extLst>
          </p:cNvPr>
          <p:cNvSpPr txBox="1"/>
          <p:nvPr/>
        </p:nvSpPr>
        <p:spPr>
          <a:xfrm>
            <a:off x="447092" y="445150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丑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F6FDA338-EAE1-1648-AB32-50DFDB460D37}"/>
              </a:ext>
            </a:extLst>
          </p:cNvPr>
          <p:cNvSpPr txBox="1"/>
          <p:nvPr/>
        </p:nvSpPr>
        <p:spPr>
          <a:xfrm>
            <a:off x="5593972" y="3566528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8944085-0F1D-C144-95AA-1F6BABC5D001}"/>
              </a:ext>
            </a:extLst>
          </p:cNvPr>
          <p:cNvSpPr txBox="1"/>
          <p:nvPr/>
        </p:nvSpPr>
        <p:spPr>
          <a:xfrm>
            <a:off x="2414741" y="250104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823AF4F-3DEE-2743-BFE6-2D64737DB2B7}"/>
              </a:ext>
            </a:extLst>
          </p:cNvPr>
          <p:cNvSpPr txBox="1"/>
          <p:nvPr/>
        </p:nvSpPr>
        <p:spPr>
          <a:xfrm>
            <a:off x="2904617" y="3183164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372EF69-EEBE-2C46-9B0A-527467EF314F}"/>
              </a:ext>
            </a:extLst>
          </p:cNvPr>
          <p:cNvSpPr txBox="1"/>
          <p:nvPr/>
        </p:nvSpPr>
        <p:spPr>
          <a:xfrm>
            <a:off x="6351547" y="4382378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FFDC9099-342E-1142-AEE9-A083194DD126}"/>
              </a:ext>
            </a:extLst>
          </p:cNvPr>
          <p:cNvSpPr txBox="1"/>
          <p:nvPr/>
        </p:nvSpPr>
        <p:spPr>
          <a:xfrm>
            <a:off x="2291143" y="4382378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91F3CA8-762F-2042-AC12-123B1D49C7BB}"/>
              </a:ext>
            </a:extLst>
          </p:cNvPr>
          <p:cNvSpPr txBox="1"/>
          <p:nvPr/>
        </p:nvSpPr>
        <p:spPr>
          <a:xfrm>
            <a:off x="11499643" y="3483745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ア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6E843E7-8E90-6F47-9798-9F7C94E9684A}"/>
              </a:ext>
            </a:extLst>
          </p:cNvPr>
          <p:cNvSpPr txBox="1"/>
          <p:nvPr/>
        </p:nvSpPr>
        <p:spPr>
          <a:xfrm>
            <a:off x="5626178" y="3165918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酉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7608495F-414D-5D43-8F59-AE4BCF55C4D3}"/>
              </a:ext>
            </a:extLst>
          </p:cNvPr>
          <p:cNvSpPr txBox="1"/>
          <p:nvPr/>
        </p:nvSpPr>
        <p:spPr>
          <a:xfrm>
            <a:off x="8333984" y="2418165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申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3C743D70-C523-C842-A0AD-D5F7CBE5A056}"/>
              </a:ext>
            </a:extLst>
          </p:cNvPr>
          <p:cNvSpPr txBox="1"/>
          <p:nvPr/>
        </p:nvSpPr>
        <p:spPr>
          <a:xfrm>
            <a:off x="1218796" y="2049306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98FB8DE-161C-C242-B154-FC8B3DF77084}"/>
              </a:ext>
            </a:extLst>
          </p:cNvPr>
          <p:cNvSpPr txBox="1"/>
          <p:nvPr/>
        </p:nvSpPr>
        <p:spPr>
          <a:xfrm>
            <a:off x="9729538" y="6258940"/>
            <a:ext cx="1876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9</a:t>
            </a:r>
            <a:r>
              <a:rPr kumimoji="1" lang="en-US" altLang="ja-JP" dirty="0"/>
              <a:t>-11</a:t>
            </a:r>
            <a:r>
              <a:rPr kumimoji="1" lang="ja-JP" altLang="en-US"/>
              <a:t>時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6498238-1A9A-8043-BD48-678AE170D4B5}"/>
              </a:ext>
            </a:extLst>
          </p:cNvPr>
          <p:cNvSpPr txBox="1"/>
          <p:nvPr/>
        </p:nvSpPr>
        <p:spPr>
          <a:xfrm>
            <a:off x="11184983" y="445150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256F0867-4ED1-0144-8211-235A3D199FB4}"/>
              </a:ext>
            </a:extLst>
          </p:cNvPr>
          <p:cNvSpPr txBox="1"/>
          <p:nvPr/>
        </p:nvSpPr>
        <p:spPr>
          <a:xfrm>
            <a:off x="9364495" y="2434726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巳</a:t>
            </a:r>
          </a:p>
        </p:txBody>
      </p:sp>
    </p:spTree>
    <p:extLst>
      <p:ext uri="{BB962C8B-B14F-4D97-AF65-F5344CB8AC3E}">
        <p14:creationId xmlns:p14="http://schemas.microsoft.com/office/powerpoint/2010/main" val="2034218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コンテンツ プレースホルダ 22"/>
          <p:cNvSpPr txBox="1">
            <a:spLocks/>
          </p:cNvSpPr>
          <p:nvPr/>
        </p:nvSpPr>
        <p:spPr>
          <a:xfrm>
            <a:off x="750236" y="475238"/>
            <a:ext cx="6707088" cy="6480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200" dirty="0">
                <a:latin typeface="+mj-ea"/>
                <a:ea typeface="+mj-ea"/>
              </a:rPr>
              <a:t>2021</a:t>
            </a:r>
            <a:r>
              <a:rPr lang="ja-JP" altLang="en-US" sz="3200">
                <a:latin typeface="+mj-ea"/>
                <a:ea typeface="+mj-ea"/>
              </a:rPr>
              <a:t>年　</a:t>
            </a:r>
            <a:r>
              <a:rPr lang="en-US" altLang="ja-JP" sz="3200" dirty="0">
                <a:latin typeface="+mj-ea"/>
                <a:ea typeface="+mj-ea"/>
              </a:rPr>
              <a:t>1</a:t>
            </a:r>
            <a:r>
              <a:rPr lang="ja-JP" altLang="en-US" sz="3200">
                <a:latin typeface="+mj-ea"/>
                <a:ea typeface="+mj-ea"/>
              </a:rPr>
              <a:t>月</a:t>
            </a:r>
            <a:r>
              <a:rPr lang="en-US" altLang="ja-JP" sz="3200" dirty="0">
                <a:latin typeface="+mj-ea"/>
                <a:ea typeface="+mj-ea"/>
              </a:rPr>
              <a:t>30</a:t>
            </a:r>
            <a:r>
              <a:rPr lang="ja-JP" altLang="en-US" sz="3200">
                <a:latin typeface="+mj-ea"/>
                <a:ea typeface="+mj-ea"/>
              </a:rPr>
              <a:t>日（土）戊寅　</a:t>
            </a:r>
            <a:endParaRPr lang="en-US" altLang="ja-JP" sz="3200" dirty="0">
              <a:latin typeface="+mj-ea"/>
              <a:ea typeface="+mj-ea"/>
            </a:endParaRPr>
          </a:p>
          <a:p>
            <a:endParaRPr lang="en-US" altLang="ja-JP" sz="3600" dirty="0">
              <a:latin typeface="+mj-ea"/>
              <a:ea typeface="+mj-ea"/>
            </a:endParaRPr>
          </a:p>
          <a:p>
            <a:pPr>
              <a:buFont typeface="Wingdings 2"/>
              <a:buNone/>
            </a:pPr>
            <a:endParaRPr lang="en-US" altLang="ja-JP" dirty="0">
              <a:latin typeface="+mj-ea"/>
              <a:ea typeface="+mj-ea"/>
            </a:endParaRPr>
          </a:p>
        </p:txBody>
      </p:sp>
      <p:pic>
        <p:nvPicPr>
          <p:cNvPr id="28" name="図 27" descr="kigaku5.jpg">
            <a:extLst>
              <a:ext uri="{FF2B5EF4-FFF2-40B4-BE49-F238E27FC236}">
                <a16:creationId xmlns:a16="http://schemas.microsoft.com/office/drawing/2014/main" id="{4CE424AD-6667-2943-A62C-E34919E8C5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7" y="141028"/>
            <a:ext cx="2049627" cy="1927929"/>
          </a:xfrm>
          <a:prstGeom prst="rect">
            <a:avLst/>
          </a:prstGeom>
        </p:spPr>
      </p:pic>
      <p:pic>
        <p:nvPicPr>
          <p:cNvPr id="7" name="図 6" descr="サッカー, 時計 が含まれている画像&#10;&#10;自動的に生成された説明">
            <a:extLst>
              <a:ext uri="{FF2B5EF4-FFF2-40B4-BE49-F238E27FC236}">
                <a16:creationId xmlns:a16="http://schemas.microsoft.com/office/drawing/2014/main" id="{6694065B-2241-D741-874D-A089CED1AF1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751" y="2172510"/>
            <a:ext cx="3005560" cy="2823974"/>
          </a:xfrm>
          <a:prstGeom prst="rect">
            <a:avLst/>
          </a:prstGeom>
        </p:spPr>
      </p:pic>
      <p:pic>
        <p:nvPicPr>
          <p:cNvPr id="9" name="図 8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6BFFAF63-666D-2E4B-9E31-7D5FB14EBA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94129" y="2195659"/>
            <a:ext cx="3048000" cy="2863850"/>
          </a:xfrm>
          <a:prstGeom prst="rect">
            <a:avLst/>
          </a:prstGeom>
        </p:spPr>
      </p:pic>
      <p:pic>
        <p:nvPicPr>
          <p:cNvPr id="34" name="図 33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F652ACE3-153F-9F4B-B151-55D767E8B3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67493" y="2280149"/>
            <a:ext cx="3048000" cy="2863850"/>
          </a:xfrm>
          <a:prstGeom prst="rect">
            <a:avLst/>
          </a:prstGeom>
        </p:spPr>
      </p:pic>
      <p:pic>
        <p:nvPicPr>
          <p:cNvPr id="35" name="図 34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9E02C560-9788-2C43-B7A1-4EECAC065A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79002" y="2227907"/>
            <a:ext cx="3048000" cy="2863850"/>
          </a:xfrm>
          <a:prstGeom prst="rect">
            <a:avLst/>
          </a:prstGeom>
        </p:spPr>
      </p:pic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851D8B3D-648B-CF47-AF2A-9F6EAEB93AD0}"/>
              </a:ext>
            </a:extLst>
          </p:cNvPr>
          <p:cNvGrpSpPr/>
          <p:nvPr/>
        </p:nvGrpSpPr>
        <p:grpSpPr>
          <a:xfrm>
            <a:off x="1136796" y="5797275"/>
            <a:ext cx="9918408" cy="495575"/>
            <a:chOff x="1381539" y="5208102"/>
            <a:chExt cx="9918408" cy="495575"/>
          </a:xfrm>
        </p:grpSpPr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5CBEFDF5-E153-D64F-BD52-EECFA9E5A241}"/>
                </a:ext>
              </a:extLst>
            </p:cNvPr>
            <p:cNvSpPr txBox="1"/>
            <p:nvPr/>
          </p:nvSpPr>
          <p:spPr>
            <a:xfrm>
              <a:off x="1381539" y="5208104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年</a:t>
              </a: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9A3CC335-7931-7E44-B400-1F948CDE3C3F}"/>
                </a:ext>
              </a:extLst>
            </p:cNvPr>
            <p:cNvSpPr txBox="1"/>
            <p:nvPr/>
          </p:nvSpPr>
          <p:spPr>
            <a:xfrm>
              <a:off x="4369167" y="5208103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月</a:t>
              </a:r>
              <a:endParaRPr kumimoji="1" lang="ja-JP" altLang="en-US" sz="2400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D7244C58-DBC3-5C43-B575-08DCFE6B8BE4}"/>
                </a:ext>
              </a:extLst>
            </p:cNvPr>
            <p:cNvSpPr txBox="1"/>
            <p:nvPr/>
          </p:nvSpPr>
          <p:spPr>
            <a:xfrm>
              <a:off x="7407628" y="524201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日</a:t>
              </a:r>
              <a:endParaRPr kumimoji="1" lang="ja-JP" altLang="en-US" sz="2400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87AB18C7-2D3C-7048-A58C-0CADD26C7AC5}"/>
                </a:ext>
              </a:extLst>
            </p:cNvPr>
            <p:cNvSpPr txBox="1"/>
            <p:nvPr/>
          </p:nvSpPr>
          <p:spPr>
            <a:xfrm>
              <a:off x="10693660" y="520810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時</a:t>
              </a:r>
              <a:endParaRPr kumimoji="1" lang="ja-JP" altLang="en-US" sz="2400"/>
            </a:p>
          </p:txBody>
        </p:sp>
      </p:grp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D31F049-EACF-8347-8B04-1A5625CF2B39}"/>
              </a:ext>
            </a:extLst>
          </p:cNvPr>
          <p:cNvSpPr txBox="1"/>
          <p:nvPr/>
        </p:nvSpPr>
        <p:spPr>
          <a:xfrm>
            <a:off x="6326325" y="4541325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寅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94A89DF-9287-EC4A-9411-41EFAED9143B}"/>
              </a:ext>
            </a:extLst>
          </p:cNvPr>
          <p:cNvSpPr txBox="1"/>
          <p:nvPr/>
        </p:nvSpPr>
        <p:spPr>
          <a:xfrm>
            <a:off x="1354444" y="478880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子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F6FDA338-EAE1-1648-AB32-50DFDB460D37}"/>
              </a:ext>
            </a:extLst>
          </p:cNvPr>
          <p:cNvSpPr txBox="1"/>
          <p:nvPr/>
        </p:nvSpPr>
        <p:spPr>
          <a:xfrm>
            <a:off x="3500033" y="4557969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丑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5E53CDAA-35B8-CA46-9627-55DB0673A422}"/>
              </a:ext>
            </a:extLst>
          </p:cNvPr>
          <p:cNvSpPr txBox="1"/>
          <p:nvPr/>
        </p:nvSpPr>
        <p:spPr>
          <a:xfrm>
            <a:off x="11294633" y="2501042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申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8944085-0F1D-C144-95AA-1F6BABC5D001}"/>
              </a:ext>
            </a:extLst>
          </p:cNvPr>
          <p:cNvSpPr txBox="1"/>
          <p:nvPr/>
        </p:nvSpPr>
        <p:spPr>
          <a:xfrm>
            <a:off x="1439939" y="2049316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823AF4F-3DEE-2743-BFE6-2D64737DB2B7}"/>
              </a:ext>
            </a:extLst>
          </p:cNvPr>
          <p:cNvSpPr txBox="1"/>
          <p:nvPr/>
        </p:nvSpPr>
        <p:spPr>
          <a:xfrm>
            <a:off x="5297697" y="2390559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372EF69-EEBE-2C46-9B0A-527467EF314F}"/>
              </a:ext>
            </a:extLst>
          </p:cNvPr>
          <p:cNvSpPr txBox="1"/>
          <p:nvPr/>
        </p:nvSpPr>
        <p:spPr>
          <a:xfrm>
            <a:off x="8210907" y="251098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B27C5D91-1983-4742-8786-83817E81AC7E}"/>
              </a:ext>
            </a:extLst>
          </p:cNvPr>
          <p:cNvSpPr txBox="1"/>
          <p:nvPr/>
        </p:nvSpPr>
        <p:spPr>
          <a:xfrm>
            <a:off x="9427322" y="4400254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45FAC208-4269-8040-9758-95DEA7520893}"/>
              </a:ext>
            </a:extLst>
          </p:cNvPr>
          <p:cNvSpPr txBox="1"/>
          <p:nvPr/>
        </p:nvSpPr>
        <p:spPr>
          <a:xfrm>
            <a:off x="10315077" y="6270260"/>
            <a:ext cx="1144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15-17</a:t>
            </a:r>
            <a:r>
              <a:rPr kumimoji="1" lang="ja-JP" altLang="en-US"/>
              <a:t>時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FFDC9099-342E-1142-AEE9-A083194DD126}"/>
              </a:ext>
            </a:extLst>
          </p:cNvPr>
          <p:cNvSpPr txBox="1"/>
          <p:nvPr/>
        </p:nvSpPr>
        <p:spPr>
          <a:xfrm>
            <a:off x="2717885" y="339675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0B3E2095-A2D4-414B-BEC5-EAC58D1DBDAF}"/>
              </a:ext>
            </a:extLst>
          </p:cNvPr>
          <p:cNvSpPr txBox="1"/>
          <p:nvPr/>
        </p:nvSpPr>
        <p:spPr>
          <a:xfrm>
            <a:off x="5309302" y="4409257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292A6CF7-5217-0841-8658-0D4B7803AAB8}"/>
              </a:ext>
            </a:extLst>
          </p:cNvPr>
          <p:cNvSpPr txBox="1"/>
          <p:nvPr/>
        </p:nvSpPr>
        <p:spPr>
          <a:xfrm>
            <a:off x="8137817" y="445150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C133C8DB-77D9-814C-8485-9B31B7281C06}"/>
              </a:ext>
            </a:extLst>
          </p:cNvPr>
          <p:cNvSpPr txBox="1"/>
          <p:nvPr/>
        </p:nvSpPr>
        <p:spPr>
          <a:xfrm>
            <a:off x="11330267" y="4400254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10530197-B176-E642-8326-FA6632AC612A}"/>
              </a:ext>
            </a:extLst>
          </p:cNvPr>
          <p:cNvSpPr txBox="1"/>
          <p:nvPr/>
        </p:nvSpPr>
        <p:spPr>
          <a:xfrm>
            <a:off x="7064947" y="2234703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E0DA3F7B-4996-FE44-B154-CB27A8330896}"/>
              </a:ext>
            </a:extLst>
          </p:cNvPr>
          <p:cNvSpPr txBox="1"/>
          <p:nvPr/>
        </p:nvSpPr>
        <p:spPr>
          <a:xfrm>
            <a:off x="10168817" y="2179279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7C392CBD-927C-EA4D-AB85-4248A33E22F2}"/>
              </a:ext>
            </a:extLst>
          </p:cNvPr>
          <p:cNvSpPr txBox="1"/>
          <p:nvPr/>
        </p:nvSpPr>
        <p:spPr>
          <a:xfrm>
            <a:off x="4254783" y="2179279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471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図 32" descr="サッカー, 時計 が含まれている画像&#10;&#10;自動的に生成された説明">
            <a:extLst>
              <a:ext uri="{FF2B5EF4-FFF2-40B4-BE49-F238E27FC236}">
                <a16:creationId xmlns:a16="http://schemas.microsoft.com/office/drawing/2014/main" id="{55890A5C-424A-1E48-999E-E053DF30E8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7968" y="2249361"/>
            <a:ext cx="3048001" cy="2863850"/>
          </a:xfrm>
          <a:prstGeom prst="rect">
            <a:avLst/>
          </a:prstGeom>
        </p:spPr>
      </p:pic>
      <p:pic>
        <p:nvPicPr>
          <p:cNvPr id="32" name="図 31" descr="サッカー, 時計 が含まれている画像&#10;&#10;自動的に生成された説明">
            <a:extLst>
              <a:ext uri="{FF2B5EF4-FFF2-40B4-BE49-F238E27FC236}">
                <a16:creationId xmlns:a16="http://schemas.microsoft.com/office/drawing/2014/main" id="{D97B4ACF-D68C-2C4E-831A-2475F671F7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4992" y="2127252"/>
            <a:ext cx="3177962" cy="2985959"/>
          </a:xfrm>
          <a:prstGeom prst="rect">
            <a:avLst/>
          </a:prstGeom>
        </p:spPr>
      </p:pic>
      <p:pic>
        <p:nvPicPr>
          <p:cNvPr id="3" name="図 2" descr="サッカー, 時計 が含まれている画像&#10;&#10;自動的に生成された説明">
            <a:extLst>
              <a:ext uri="{FF2B5EF4-FFF2-40B4-BE49-F238E27FC236}">
                <a16:creationId xmlns:a16="http://schemas.microsoft.com/office/drawing/2014/main" id="{C9D9B383-F669-0A4A-8370-AFFD8F5FF3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8038" y="2073549"/>
            <a:ext cx="3177962" cy="2985959"/>
          </a:xfrm>
          <a:prstGeom prst="rect">
            <a:avLst/>
          </a:prstGeom>
        </p:spPr>
      </p:pic>
      <p:sp>
        <p:nvSpPr>
          <p:cNvPr id="22" name="コンテンツ プレースホルダ 22"/>
          <p:cNvSpPr txBox="1">
            <a:spLocks/>
          </p:cNvSpPr>
          <p:nvPr/>
        </p:nvSpPr>
        <p:spPr>
          <a:xfrm>
            <a:off x="750236" y="475238"/>
            <a:ext cx="7936564" cy="6480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200" dirty="0">
                <a:latin typeface="+mj-ea"/>
                <a:ea typeface="+mj-ea"/>
              </a:rPr>
              <a:t>2021</a:t>
            </a:r>
            <a:r>
              <a:rPr lang="ja-JP" altLang="en-US" sz="3200">
                <a:latin typeface="+mj-ea"/>
                <a:ea typeface="+mj-ea"/>
              </a:rPr>
              <a:t>年　</a:t>
            </a:r>
            <a:r>
              <a:rPr lang="en-US" altLang="ja-JP" sz="3200" dirty="0">
                <a:latin typeface="+mj-ea"/>
                <a:ea typeface="+mj-ea"/>
              </a:rPr>
              <a:t>9</a:t>
            </a:r>
            <a:r>
              <a:rPr lang="ja-JP" altLang="en-US" sz="3200">
                <a:latin typeface="+mj-ea"/>
                <a:ea typeface="+mj-ea"/>
              </a:rPr>
              <a:t>月</a:t>
            </a:r>
            <a:r>
              <a:rPr lang="en-US" altLang="ja-JP" sz="3200" dirty="0">
                <a:latin typeface="+mj-ea"/>
                <a:ea typeface="+mj-ea"/>
              </a:rPr>
              <a:t>18</a:t>
            </a:r>
            <a:r>
              <a:rPr lang="ja-JP" altLang="en-US" sz="3200">
                <a:latin typeface="+mj-ea"/>
                <a:ea typeface="+mj-ea"/>
              </a:rPr>
              <a:t>日（土）己巳</a:t>
            </a:r>
            <a:endParaRPr lang="en-US" altLang="ja-JP" sz="3600" dirty="0">
              <a:latin typeface="+mj-ea"/>
              <a:ea typeface="+mj-ea"/>
            </a:endParaRPr>
          </a:p>
          <a:p>
            <a:pPr>
              <a:buFont typeface="Wingdings 2"/>
              <a:buNone/>
            </a:pPr>
            <a:endParaRPr lang="en-US" altLang="ja-JP" dirty="0">
              <a:latin typeface="+mj-ea"/>
              <a:ea typeface="+mj-ea"/>
            </a:endParaRPr>
          </a:p>
        </p:txBody>
      </p:sp>
      <p:pic>
        <p:nvPicPr>
          <p:cNvPr id="28" name="図 27" descr="kigaku5.jpg">
            <a:extLst>
              <a:ext uri="{FF2B5EF4-FFF2-40B4-BE49-F238E27FC236}">
                <a16:creationId xmlns:a16="http://schemas.microsoft.com/office/drawing/2014/main" id="{4CE424AD-6667-2943-A62C-E34919E8C5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7" y="141028"/>
            <a:ext cx="2049627" cy="1927929"/>
          </a:xfrm>
          <a:prstGeom prst="rect">
            <a:avLst/>
          </a:prstGeom>
        </p:spPr>
      </p:pic>
      <p:pic>
        <p:nvPicPr>
          <p:cNvPr id="9" name="図 8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6BFFAF63-666D-2E4B-9E31-7D5FB14EBA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070" y="2195658"/>
            <a:ext cx="3048000" cy="2863850"/>
          </a:xfrm>
          <a:prstGeom prst="rect">
            <a:avLst/>
          </a:prstGeom>
        </p:spPr>
      </p:pic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851D8B3D-648B-CF47-AF2A-9F6EAEB93AD0}"/>
              </a:ext>
            </a:extLst>
          </p:cNvPr>
          <p:cNvGrpSpPr/>
          <p:nvPr/>
        </p:nvGrpSpPr>
        <p:grpSpPr>
          <a:xfrm>
            <a:off x="1136796" y="5797275"/>
            <a:ext cx="9918408" cy="495575"/>
            <a:chOff x="1381539" y="5208102"/>
            <a:chExt cx="9918408" cy="495575"/>
          </a:xfrm>
        </p:grpSpPr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5CBEFDF5-E153-D64F-BD52-EECFA9E5A241}"/>
                </a:ext>
              </a:extLst>
            </p:cNvPr>
            <p:cNvSpPr txBox="1"/>
            <p:nvPr/>
          </p:nvSpPr>
          <p:spPr>
            <a:xfrm>
              <a:off x="1381539" y="5208104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年</a:t>
              </a: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9A3CC335-7931-7E44-B400-1F948CDE3C3F}"/>
                </a:ext>
              </a:extLst>
            </p:cNvPr>
            <p:cNvSpPr txBox="1"/>
            <p:nvPr/>
          </p:nvSpPr>
          <p:spPr>
            <a:xfrm>
              <a:off x="4369167" y="5208103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月</a:t>
              </a:r>
              <a:endParaRPr kumimoji="1" lang="ja-JP" altLang="en-US" sz="2400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D7244C58-DBC3-5C43-B575-08DCFE6B8BE4}"/>
                </a:ext>
              </a:extLst>
            </p:cNvPr>
            <p:cNvSpPr txBox="1"/>
            <p:nvPr/>
          </p:nvSpPr>
          <p:spPr>
            <a:xfrm>
              <a:off x="7407628" y="524201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日</a:t>
              </a:r>
              <a:endParaRPr kumimoji="1" lang="ja-JP" altLang="en-US" sz="2400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87AB18C7-2D3C-7048-A58C-0CADD26C7AC5}"/>
                </a:ext>
              </a:extLst>
            </p:cNvPr>
            <p:cNvSpPr txBox="1"/>
            <p:nvPr/>
          </p:nvSpPr>
          <p:spPr>
            <a:xfrm>
              <a:off x="10693660" y="520810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時</a:t>
              </a:r>
              <a:endParaRPr kumimoji="1" lang="ja-JP" altLang="en-US" sz="2400"/>
            </a:p>
          </p:txBody>
        </p:sp>
      </p:grp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D31F049-EACF-8347-8B04-1A5625CF2B39}"/>
              </a:ext>
            </a:extLst>
          </p:cNvPr>
          <p:cNvSpPr txBox="1"/>
          <p:nvPr/>
        </p:nvSpPr>
        <p:spPr>
          <a:xfrm>
            <a:off x="8668412" y="342900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lang="en-US" altLang="ja-JP" sz="2400" dirty="0">
              <a:solidFill>
                <a:srgbClr val="FF0000"/>
              </a:solidFill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94A89DF-9287-EC4A-9411-41EFAED9143B}"/>
              </a:ext>
            </a:extLst>
          </p:cNvPr>
          <p:cNvSpPr txBox="1"/>
          <p:nvPr/>
        </p:nvSpPr>
        <p:spPr>
          <a:xfrm>
            <a:off x="447092" y="445150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丑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F6FDA338-EAE1-1648-AB32-50DFDB460D37}"/>
              </a:ext>
            </a:extLst>
          </p:cNvPr>
          <p:cNvSpPr txBox="1"/>
          <p:nvPr/>
        </p:nvSpPr>
        <p:spPr>
          <a:xfrm>
            <a:off x="5626964" y="3681286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8944085-0F1D-C144-95AA-1F6BABC5D001}"/>
              </a:ext>
            </a:extLst>
          </p:cNvPr>
          <p:cNvSpPr txBox="1"/>
          <p:nvPr/>
        </p:nvSpPr>
        <p:spPr>
          <a:xfrm>
            <a:off x="2414741" y="250104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823AF4F-3DEE-2743-BFE6-2D64737DB2B7}"/>
              </a:ext>
            </a:extLst>
          </p:cNvPr>
          <p:cNvSpPr txBox="1"/>
          <p:nvPr/>
        </p:nvSpPr>
        <p:spPr>
          <a:xfrm>
            <a:off x="2904617" y="3183164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372EF69-EEBE-2C46-9B0A-527467EF314F}"/>
              </a:ext>
            </a:extLst>
          </p:cNvPr>
          <p:cNvSpPr txBox="1"/>
          <p:nvPr/>
        </p:nvSpPr>
        <p:spPr>
          <a:xfrm>
            <a:off x="8295024" y="4571712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FFDC9099-342E-1142-AEE9-A083194DD126}"/>
              </a:ext>
            </a:extLst>
          </p:cNvPr>
          <p:cNvSpPr txBox="1"/>
          <p:nvPr/>
        </p:nvSpPr>
        <p:spPr>
          <a:xfrm>
            <a:off x="2291143" y="4382378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91F3CA8-762F-2042-AC12-123B1D49C7BB}"/>
              </a:ext>
            </a:extLst>
          </p:cNvPr>
          <p:cNvSpPr txBox="1"/>
          <p:nvPr/>
        </p:nvSpPr>
        <p:spPr>
          <a:xfrm>
            <a:off x="11499643" y="3483745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ア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6E843E7-8E90-6F47-9798-9F7C94E9684A}"/>
              </a:ext>
            </a:extLst>
          </p:cNvPr>
          <p:cNvSpPr txBox="1"/>
          <p:nvPr/>
        </p:nvSpPr>
        <p:spPr>
          <a:xfrm>
            <a:off x="5600307" y="3335695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酉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7608495F-414D-5D43-8F59-AE4BCF55C4D3}"/>
              </a:ext>
            </a:extLst>
          </p:cNvPr>
          <p:cNvSpPr txBox="1"/>
          <p:nvPr/>
        </p:nvSpPr>
        <p:spPr>
          <a:xfrm>
            <a:off x="6377239" y="2434725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巳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3C743D70-C523-C842-A0AD-D5F7CBE5A056}"/>
              </a:ext>
            </a:extLst>
          </p:cNvPr>
          <p:cNvSpPr txBox="1"/>
          <p:nvPr/>
        </p:nvSpPr>
        <p:spPr>
          <a:xfrm>
            <a:off x="1218796" y="2049306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98FB8DE-161C-C242-B154-FC8B3DF77084}"/>
              </a:ext>
            </a:extLst>
          </p:cNvPr>
          <p:cNvSpPr txBox="1"/>
          <p:nvPr/>
        </p:nvSpPr>
        <p:spPr>
          <a:xfrm>
            <a:off x="9729538" y="6258940"/>
            <a:ext cx="1876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9</a:t>
            </a:r>
            <a:r>
              <a:rPr kumimoji="1" lang="en-US" altLang="ja-JP" dirty="0"/>
              <a:t>-11</a:t>
            </a:r>
            <a:r>
              <a:rPr kumimoji="1" lang="ja-JP" altLang="en-US"/>
              <a:t>時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6498238-1A9A-8043-BD48-678AE170D4B5}"/>
              </a:ext>
            </a:extLst>
          </p:cNvPr>
          <p:cNvSpPr txBox="1"/>
          <p:nvPr/>
        </p:nvSpPr>
        <p:spPr>
          <a:xfrm>
            <a:off x="11184983" y="445150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256F0867-4ED1-0144-8211-235A3D199FB4}"/>
              </a:ext>
            </a:extLst>
          </p:cNvPr>
          <p:cNvSpPr txBox="1"/>
          <p:nvPr/>
        </p:nvSpPr>
        <p:spPr>
          <a:xfrm>
            <a:off x="9364495" y="2434726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巳</a:t>
            </a:r>
          </a:p>
        </p:txBody>
      </p:sp>
    </p:spTree>
    <p:extLst>
      <p:ext uri="{BB962C8B-B14F-4D97-AF65-F5344CB8AC3E}">
        <p14:creationId xmlns:p14="http://schemas.microsoft.com/office/powerpoint/2010/main" val="17665391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図 32" descr="サッカー, 時計 が含まれている画像&#10;&#10;自動的に生成された説明">
            <a:extLst>
              <a:ext uri="{FF2B5EF4-FFF2-40B4-BE49-F238E27FC236}">
                <a16:creationId xmlns:a16="http://schemas.microsoft.com/office/drawing/2014/main" id="{55890A5C-424A-1E48-999E-E053DF30E8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7968" y="2249361"/>
            <a:ext cx="3048001" cy="2863850"/>
          </a:xfrm>
          <a:prstGeom prst="rect">
            <a:avLst/>
          </a:prstGeom>
        </p:spPr>
      </p:pic>
      <p:pic>
        <p:nvPicPr>
          <p:cNvPr id="32" name="図 31" descr="サッカー, 時計 が含まれている画像&#10;&#10;自動的に生成された説明">
            <a:extLst>
              <a:ext uri="{FF2B5EF4-FFF2-40B4-BE49-F238E27FC236}">
                <a16:creationId xmlns:a16="http://schemas.microsoft.com/office/drawing/2014/main" id="{D97B4ACF-D68C-2C4E-831A-2475F671F7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4992" y="2127252"/>
            <a:ext cx="3177962" cy="2985959"/>
          </a:xfrm>
          <a:prstGeom prst="rect">
            <a:avLst/>
          </a:prstGeom>
        </p:spPr>
      </p:pic>
      <p:pic>
        <p:nvPicPr>
          <p:cNvPr id="3" name="図 2" descr="サッカー, 時計 が含まれている画像&#10;&#10;自動的に生成された説明">
            <a:extLst>
              <a:ext uri="{FF2B5EF4-FFF2-40B4-BE49-F238E27FC236}">
                <a16:creationId xmlns:a16="http://schemas.microsoft.com/office/drawing/2014/main" id="{C9D9B383-F669-0A4A-8370-AFFD8F5FF3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8038" y="2073549"/>
            <a:ext cx="3177962" cy="2985959"/>
          </a:xfrm>
          <a:prstGeom prst="rect">
            <a:avLst/>
          </a:prstGeom>
        </p:spPr>
      </p:pic>
      <p:sp>
        <p:nvSpPr>
          <p:cNvPr id="22" name="コンテンツ プレースホルダ 22"/>
          <p:cNvSpPr txBox="1">
            <a:spLocks/>
          </p:cNvSpPr>
          <p:nvPr/>
        </p:nvSpPr>
        <p:spPr>
          <a:xfrm>
            <a:off x="750236" y="475238"/>
            <a:ext cx="7936564" cy="6480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200" dirty="0">
                <a:latin typeface="+mj-ea"/>
                <a:ea typeface="+mj-ea"/>
              </a:rPr>
              <a:t>2021</a:t>
            </a:r>
            <a:r>
              <a:rPr lang="ja-JP" altLang="en-US" sz="3200">
                <a:latin typeface="+mj-ea"/>
                <a:ea typeface="+mj-ea"/>
              </a:rPr>
              <a:t>年　</a:t>
            </a:r>
            <a:r>
              <a:rPr lang="en-US" altLang="ja-JP" sz="3200" dirty="0">
                <a:latin typeface="+mj-ea"/>
                <a:ea typeface="+mj-ea"/>
              </a:rPr>
              <a:t>9</a:t>
            </a:r>
            <a:r>
              <a:rPr lang="ja-JP" altLang="en-US" sz="3200">
                <a:latin typeface="+mj-ea"/>
                <a:ea typeface="+mj-ea"/>
              </a:rPr>
              <a:t>月</a:t>
            </a:r>
            <a:r>
              <a:rPr lang="en-US" altLang="ja-JP" sz="3200" dirty="0">
                <a:latin typeface="+mj-ea"/>
                <a:ea typeface="+mj-ea"/>
              </a:rPr>
              <a:t>27</a:t>
            </a:r>
            <a:r>
              <a:rPr lang="ja-JP" altLang="en-US" sz="3200">
                <a:latin typeface="+mj-ea"/>
                <a:ea typeface="+mj-ea"/>
              </a:rPr>
              <a:t>日（月）戊寅</a:t>
            </a:r>
            <a:endParaRPr lang="en-US" altLang="ja-JP" sz="3600" dirty="0">
              <a:latin typeface="+mj-ea"/>
              <a:ea typeface="+mj-ea"/>
            </a:endParaRPr>
          </a:p>
          <a:p>
            <a:pPr>
              <a:buFont typeface="Wingdings 2"/>
              <a:buNone/>
            </a:pPr>
            <a:endParaRPr lang="en-US" altLang="ja-JP" dirty="0">
              <a:latin typeface="+mj-ea"/>
              <a:ea typeface="+mj-ea"/>
            </a:endParaRPr>
          </a:p>
        </p:txBody>
      </p:sp>
      <p:pic>
        <p:nvPicPr>
          <p:cNvPr id="28" name="図 27" descr="kigaku5.jpg">
            <a:extLst>
              <a:ext uri="{FF2B5EF4-FFF2-40B4-BE49-F238E27FC236}">
                <a16:creationId xmlns:a16="http://schemas.microsoft.com/office/drawing/2014/main" id="{4CE424AD-6667-2943-A62C-E34919E8C5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7" y="141028"/>
            <a:ext cx="2049627" cy="1927929"/>
          </a:xfrm>
          <a:prstGeom prst="rect">
            <a:avLst/>
          </a:prstGeom>
        </p:spPr>
      </p:pic>
      <p:pic>
        <p:nvPicPr>
          <p:cNvPr id="9" name="図 8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6BFFAF63-666D-2E4B-9E31-7D5FB14EBA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070" y="2195658"/>
            <a:ext cx="3048000" cy="2863850"/>
          </a:xfrm>
          <a:prstGeom prst="rect">
            <a:avLst/>
          </a:prstGeom>
        </p:spPr>
      </p:pic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851D8B3D-648B-CF47-AF2A-9F6EAEB93AD0}"/>
              </a:ext>
            </a:extLst>
          </p:cNvPr>
          <p:cNvGrpSpPr/>
          <p:nvPr/>
        </p:nvGrpSpPr>
        <p:grpSpPr>
          <a:xfrm>
            <a:off x="1136796" y="5797275"/>
            <a:ext cx="9918408" cy="495575"/>
            <a:chOff x="1381539" y="5208102"/>
            <a:chExt cx="9918408" cy="495575"/>
          </a:xfrm>
        </p:grpSpPr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5CBEFDF5-E153-D64F-BD52-EECFA9E5A241}"/>
                </a:ext>
              </a:extLst>
            </p:cNvPr>
            <p:cNvSpPr txBox="1"/>
            <p:nvPr/>
          </p:nvSpPr>
          <p:spPr>
            <a:xfrm>
              <a:off x="1381539" y="5208104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年</a:t>
              </a: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9A3CC335-7931-7E44-B400-1F948CDE3C3F}"/>
                </a:ext>
              </a:extLst>
            </p:cNvPr>
            <p:cNvSpPr txBox="1"/>
            <p:nvPr/>
          </p:nvSpPr>
          <p:spPr>
            <a:xfrm>
              <a:off x="4369167" y="5208103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月</a:t>
              </a:r>
              <a:endParaRPr kumimoji="1" lang="ja-JP" altLang="en-US" sz="2400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D7244C58-DBC3-5C43-B575-08DCFE6B8BE4}"/>
                </a:ext>
              </a:extLst>
            </p:cNvPr>
            <p:cNvSpPr txBox="1"/>
            <p:nvPr/>
          </p:nvSpPr>
          <p:spPr>
            <a:xfrm>
              <a:off x="7407628" y="524201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日</a:t>
              </a:r>
              <a:endParaRPr kumimoji="1" lang="ja-JP" altLang="en-US" sz="2400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87AB18C7-2D3C-7048-A58C-0CADD26C7AC5}"/>
                </a:ext>
              </a:extLst>
            </p:cNvPr>
            <p:cNvSpPr txBox="1"/>
            <p:nvPr/>
          </p:nvSpPr>
          <p:spPr>
            <a:xfrm>
              <a:off x="10693660" y="520810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時</a:t>
              </a:r>
              <a:endParaRPr kumimoji="1" lang="ja-JP" altLang="en-US" sz="2400"/>
            </a:p>
          </p:txBody>
        </p:sp>
      </p:grp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D31F049-EACF-8347-8B04-1A5625CF2B39}"/>
              </a:ext>
            </a:extLst>
          </p:cNvPr>
          <p:cNvSpPr txBox="1"/>
          <p:nvPr/>
        </p:nvSpPr>
        <p:spPr>
          <a:xfrm>
            <a:off x="8668412" y="342900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lang="en-US" altLang="ja-JP" sz="2400" dirty="0">
              <a:solidFill>
                <a:srgbClr val="FF0000"/>
              </a:solidFill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94A89DF-9287-EC4A-9411-41EFAED9143B}"/>
              </a:ext>
            </a:extLst>
          </p:cNvPr>
          <p:cNvSpPr txBox="1"/>
          <p:nvPr/>
        </p:nvSpPr>
        <p:spPr>
          <a:xfrm>
            <a:off x="447092" y="445150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丑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F6FDA338-EAE1-1648-AB32-50DFDB460D37}"/>
              </a:ext>
            </a:extLst>
          </p:cNvPr>
          <p:cNvSpPr txBox="1"/>
          <p:nvPr/>
        </p:nvSpPr>
        <p:spPr>
          <a:xfrm>
            <a:off x="5621539" y="3714577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8944085-0F1D-C144-95AA-1F6BABC5D001}"/>
              </a:ext>
            </a:extLst>
          </p:cNvPr>
          <p:cNvSpPr txBox="1"/>
          <p:nvPr/>
        </p:nvSpPr>
        <p:spPr>
          <a:xfrm>
            <a:off x="2414741" y="250104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823AF4F-3DEE-2743-BFE6-2D64737DB2B7}"/>
              </a:ext>
            </a:extLst>
          </p:cNvPr>
          <p:cNvSpPr txBox="1"/>
          <p:nvPr/>
        </p:nvSpPr>
        <p:spPr>
          <a:xfrm>
            <a:off x="2904617" y="3183164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372EF69-EEBE-2C46-9B0A-527467EF314F}"/>
              </a:ext>
            </a:extLst>
          </p:cNvPr>
          <p:cNvSpPr txBox="1"/>
          <p:nvPr/>
        </p:nvSpPr>
        <p:spPr>
          <a:xfrm>
            <a:off x="8349571" y="2434726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FFDC9099-342E-1142-AEE9-A083194DD126}"/>
              </a:ext>
            </a:extLst>
          </p:cNvPr>
          <p:cNvSpPr txBox="1"/>
          <p:nvPr/>
        </p:nvSpPr>
        <p:spPr>
          <a:xfrm>
            <a:off x="2291143" y="4382378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91F3CA8-762F-2042-AC12-123B1D49C7BB}"/>
              </a:ext>
            </a:extLst>
          </p:cNvPr>
          <p:cNvSpPr txBox="1"/>
          <p:nvPr/>
        </p:nvSpPr>
        <p:spPr>
          <a:xfrm>
            <a:off x="11499643" y="3483745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ア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6E843E7-8E90-6F47-9798-9F7C94E9684A}"/>
              </a:ext>
            </a:extLst>
          </p:cNvPr>
          <p:cNvSpPr txBox="1"/>
          <p:nvPr/>
        </p:nvSpPr>
        <p:spPr>
          <a:xfrm>
            <a:off x="5600307" y="3335695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酉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7608495F-414D-5D43-8F59-AE4BCF55C4D3}"/>
              </a:ext>
            </a:extLst>
          </p:cNvPr>
          <p:cNvSpPr txBox="1"/>
          <p:nvPr/>
        </p:nvSpPr>
        <p:spPr>
          <a:xfrm>
            <a:off x="6359652" y="445150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寅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3C743D70-C523-C842-A0AD-D5F7CBE5A056}"/>
              </a:ext>
            </a:extLst>
          </p:cNvPr>
          <p:cNvSpPr txBox="1"/>
          <p:nvPr/>
        </p:nvSpPr>
        <p:spPr>
          <a:xfrm>
            <a:off x="1218796" y="2049306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98FB8DE-161C-C242-B154-FC8B3DF77084}"/>
              </a:ext>
            </a:extLst>
          </p:cNvPr>
          <p:cNvSpPr txBox="1"/>
          <p:nvPr/>
        </p:nvSpPr>
        <p:spPr>
          <a:xfrm>
            <a:off x="9729538" y="6258940"/>
            <a:ext cx="1876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9</a:t>
            </a:r>
            <a:r>
              <a:rPr kumimoji="1" lang="en-US" altLang="ja-JP" dirty="0"/>
              <a:t>-11</a:t>
            </a:r>
            <a:r>
              <a:rPr kumimoji="1" lang="ja-JP" altLang="en-US"/>
              <a:t>時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6498238-1A9A-8043-BD48-678AE170D4B5}"/>
              </a:ext>
            </a:extLst>
          </p:cNvPr>
          <p:cNvSpPr txBox="1"/>
          <p:nvPr/>
        </p:nvSpPr>
        <p:spPr>
          <a:xfrm>
            <a:off x="11184983" y="445150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256F0867-4ED1-0144-8211-235A3D199FB4}"/>
              </a:ext>
            </a:extLst>
          </p:cNvPr>
          <p:cNvSpPr txBox="1"/>
          <p:nvPr/>
        </p:nvSpPr>
        <p:spPr>
          <a:xfrm>
            <a:off x="9364495" y="2434726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巳</a:t>
            </a:r>
          </a:p>
        </p:txBody>
      </p:sp>
    </p:spTree>
    <p:extLst>
      <p:ext uri="{BB962C8B-B14F-4D97-AF65-F5344CB8AC3E}">
        <p14:creationId xmlns:p14="http://schemas.microsoft.com/office/powerpoint/2010/main" val="33909028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図 32" descr="サッカー, 時計 が含まれている画像&#10;&#10;自動的に生成された説明">
            <a:extLst>
              <a:ext uri="{FF2B5EF4-FFF2-40B4-BE49-F238E27FC236}">
                <a16:creationId xmlns:a16="http://schemas.microsoft.com/office/drawing/2014/main" id="{55890A5C-424A-1E48-999E-E053DF30E8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7968" y="2249361"/>
            <a:ext cx="3048001" cy="2863850"/>
          </a:xfrm>
          <a:prstGeom prst="rect">
            <a:avLst/>
          </a:prstGeom>
        </p:spPr>
      </p:pic>
      <p:pic>
        <p:nvPicPr>
          <p:cNvPr id="32" name="図 31" descr="サッカー, 時計 が含まれている画像&#10;&#10;自動的に生成された説明">
            <a:extLst>
              <a:ext uri="{FF2B5EF4-FFF2-40B4-BE49-F238E27FC236}">
                <a16:creationId xmlns:a16="http://schemas.microsoft.com/office/drawing/2014/main" id="{D97B4ACF-D68C-2C4E-831A-2475F671F7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44992" y="2127252"/>
            <a:ext cx="3177962" cy="2985959"/>
          </a:xfrm>
          <a:prstGeom prst="rect">
            <a:avLst/>
          </a:prstGeom>
        </p:spPr>
      </p:pic>
      <p:pic>
        <p:nvPicPr>
          <p:cNvPr id="3" name="図 2" descr="サッカー, 時計 が含まれている画像&#10;&#10;自動的に生成された説明">
            <a:extLst>
              <a:ext uri="{FF2B5EF4-FFF2-40B4-BE49-F238E27FC236}">
                <a16:creationId xmlns:a16="http://schemas.microsoft.com/office/drawing/2014/main" id="{C9D9B383-F669-0A4A-8370-AFFD8F5FF3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8038" y="2073549"/>
            <a:ext cx="3177962" cy="2985959"/>
          </a:xfrm>
          <a:prstGeom prst="rect">
            <a:avLst/>
          </a:prstGeom>
        </p:spPr>
      </p:pic>
      <p:sp>
        <p:nvSpPr>
          <p:cNvPr id="22" name="コンテンツ プレースホルダ 22"/>
          <p:cNvSpPr txBox="1">
            <a:spLocks/>
          </p:cNvSpPr>
          <p:nvPr/>
        </p:nvSpPr>
        <p:spPr>
          <a:xfrm>
            <a:off x="750236" y="475238"/>
            <a:ext cx="7936564" cy="6480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200" dirty="0">
                <a:latin typeface="+mj-ea"/>
                <a:ea typeface="+mj-ea"/>
              </a:rPr>
              <a:t>2021</a:t>
            </a:r>
            <a:r>
              <a:rPr lang="ja-JP" altLang="en-US" sz="3200">
                <a:latin typeface="+mj-ea"/>
                <a:ea typeface="+mj-ea"/>
              </a:rPr>
              <a:t>年　</a:t>
            </a:r>
            <a:r>
              <a:rPr lang="en-US" altLang="ja-JP" sz="3200" dirty="0">
                <a:latin typeface="+mj-ea"/>
                <a:ea typeface="+mj-ea"/>
              </a:rPr>
              <a:t>10</a:t>
            </a:r>
            <a:r>
              <a:rPr lang="ja-JP" altLang="en-US" sz="3200">
                <a:latin typeface="+mj-ea"/>
                <a:ea typeface="+mj-ea"/>
              </a:rPr>
              <a:t>月</a:t>
            </a:r>
            <a:r>
              <a:rPr lang="en-US" altLang="ja-JP" sz="3200" dirty="0">
                <a:latin typeface="+mj-ea"/>
                <a:ea typeface="+mj-ea"/>
              </a:rPr>
              <a:t>6</a:t>
            </a:r>
            <a:r>
              <a:rPr lang="ja-JP" altLang="en-US" sz="3200">
                <a:latin typeface="+mj-ea"/>
                <a:ea typeface="+mj-ea"/>
              </a:rPr>
              <a:t>日（水）丁亥　新月</a:t>
            </a:r>
            <a:endParaRPr lang="en-US" altLang="ja-JP" sz="3600" dirty="0">
              <a:latin typeface="+mj-ea"/>
              <a:ea typeface="+mj-ea"/>
            </a:endParaRPr>
          </a:p>
          <a:p>
            <a:pPr>
              <a:buFont typeface="Wingdings 2"/>
              <a:buNone/>
            </a:pPr>
            <a:endParaRPr lang="en-US" altLang="ja-JP" dirty="0">
              <a:latin typeface="+mj-ea"/>
              <a:ea typeface="+mj-ea"/>
            </a:endParaRPr>
          </a:p>
        </p:txBody>
      </p:sp>
      <p:pic>
        <p:nvPicPr>
          <p:cNvPr id="28" name="図 27" descr="kigaku5.jpg">
            <a:extLst>
              <a:ext uri="{FF2B5EF4-FFF2-40B4-BE49-F238E27FC236}">
                <a16:creationId xmlns:a16="http://schemas.microsoft.com/office/drawing/2014/main" id="{4CE424AD-6667-2943-A62C-E34919E8C5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7" y="141028"/>
            <a:ext cx="2049627" cy="1927929"/>
          </a:xfrm>
          <a:prstGeom prst="rect">
            <a:avLst/>
          </a:prstGeom>
        </p:spPr>
      </p:pic>
      <p:pic>
        <p:nvPicPr>
          <p:cNvPr id="9" name="図 8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6BFFAF63-666D-2E4B-9E31-7D5FB14EBA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070" y="2195658"/>
            <a:ext cx="3048000" cy="2863850"/>
          </a:xfrm>
          <a:prstGeom prst="rect">
            <a:avLst/>
          </a:prstGeom>
        </p:spPr>
      </p:pic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851D8B3D-648B-CF47-AF2A-9F6EAEB93AD0}"/>
              </a:ext>
            </a:extLst>
          </p:cNvPr>
          <p:cNvGrpSpPr/>
          <p:nvPr/>
        </p:nvGrpSpPr>
        <p:grpSpPr>
          <a:xfrm>
            <a:off x="1136796" y="5797275"/>
            <a:ext cx="9918408" cy="495575"/>
            <a:chOff x="1381539" y="5208102"/>
            <a:chExt cx="9918408" cy="495575"/>
          </a:xfrm>
        </p:grpSpPr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5CBEFDF5-E153-D64F-BD52-EECFA9E5A241}"/>
                </a:ext>
              </a:extLst>
            </p:cNvPr>
            <p:cNvSpPr txBox="1"/>
            <p:nvPr/>
          </p:nvSpPr>
          <p:spPr>
            <a:xfrm>
              <a:off x="1381539" y="5208104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年</a:t>
              </a: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9A3CC335-7931-7E44-B400-1F948CDE3C3F}"/>
                </a:ext>
              </a:extLst>
            </p:cNvPr>
            <p:cNvSpPr txBox="1"/>
            <p:nvPr/>
          </p:nvSpPr>
          <p:spPr>
            <a:xfrm>
              <a:off x="4369167" y="5208103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月</a:t>
              </a:r>
              <a:endParaRPr kumimoji="1" lang="ja-JP" altLang="en-US" sz="2400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D7244C58-DBC3-5C43-B575-08DCFE6B8BE4}"/>
                </a:ext>
              </a:extLst>
            </p:cNvPr>
            <p:cNvSpPr txBox="1"/>
            <p:nvPr/>
          </p:nvSpPr>
          <p:spPr>
            <a:xfrm>
              <a:off x="7407628" y="524201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日</a:t>
              </a:r>
              <a:endParaRPr kumimoji="1" lang="ja-JP" altLang="en-US" sz="2400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87AB18C7-2D3C-7048-A58C-0CADD26C7AC5}"/>
                </a:ext>
              </a:extLst>
            </p:cNvPr>
            <p:cNvSpPr txBox="1"/>
            <p:nvPr/>
          </p:nvSpPr>
          <p:spPr>
            <a:xfrm>
              <a:off x="10693660" y="520810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時</a:t>
              </a:r>
              <a:endParaRPr kumimoji="1" lang="ja-JP" altLang="en-US" sz="2400"/>
            </a:p>
          </p:txBody>
        </p:sp>
      </p:grp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D31F049-EACF-8347-8B04-1A5625CF2B39}"/>
              </a:ext>
            </a:extLst>
          </p:cNvPr>
          <p:cNvSpPr txBox="1"/>
          <p:nvPr/>
        </p:nvSpPr>
        <p:spPr>
          <a:xfrm>
            <a:off x="8668412" y="342900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lang="en-US" altLang="ja-JP" sz="2400" dirty="0">
              <a:solidFill>
                <a:srgbClr val="FF0000"/>
              </a:solidFill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94A89DF-9287-EC4A-9411-41EFAED9143B}"/>
              </a:ext>
            </a:extLst>
          </p:cNvPr>
          <p:cNvSpPr txBox="1"/>
          <p:nvPr/>
        </p:nvSpPr>
        <p:spPr>
          <a:xfrm>
            <a:off x="447092" y="445150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丑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F6FDA338-EAE1-1648-AB32-50DFDB460D37}"/>
              </a:ext>
            </a:extLst>
          </p:cNvPr>
          <p:cNvSpPr txBox="1"/>
          <p:nvPr/>
        </p:nvSpPr>
        <p:spPr>
          <a:xfrm>
            <a:off x="5614066" y="3681286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8944085-0F1D-C144-95AA-1F6BABC5D001}"/>
              </a:ext>
            </a:extLst>
          </p:cNvPr>
          <p:cNvSpPr txBox="1"/>
          <p:nvPr/>
        </p:nvSpPr>
        <p:spPr>
          <a:xfrm>
            <a:off x="2414741" y="250104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823AF4F-3DEE-2743-BFE6-2D64737DB2B7}"/>
              </a:ext>
            </a:extLst>
          </p:cNvPr>
          <p:cNvSpPr txBox="1"/>
          <p:nvPr/>
        </p:nvSpPr>
        <p:spPr>
          <a:xfrm>
            <a:off x="2904617" y="3183164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372EF69-EEBE-2C46-9B0A-527467EF314F}"/>
              </a:ext>
            </a:extLst>
          </p:cNvPr>
          <p:cNvSpPr txBox="1"/>
          <p:nvPr/>
        </p:nvSpPr>
        <p:spPr>
          <a:xfrm>
            <a:off x="6419751" y="2434725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FFDC9099-342E-1142-AEE9-A083194DD126}"/>
              </a:ext>
            </a:extLst>
          </p:cNvPr>
          <p:cNvSpPr txBox="1"/>
          <p:nvPr/>
        </p:nvSpPr>
        <p:spPr>
          <a:xfrm>
            <a:off x="2291143" y="4382378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91F3CA8-762F-2042-AC12-123B1D49C7BB}"/>
              </a:ext>
            </a:extLst>
          </p:cNvPr>
          <p:cNvSpPr txBox="1"/>
          <p:nvPr/>
        </p:nvSpPr>
        <p:spPr>
          <a:xfrm>
            <a:off x="11499643" y="3483745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ア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6E843E7-8E90-6F47-9798-9F7C94E9684A}"/>
              </a:ext>
            </a:extLst>
          </p:cNvPr>
          <p:cNvSpPr txBox="1"/>
          <p:nvPr/>
        </p:nvSpPr>
        <p:spPr>
          <a:xfrm>
            <a:off x="5600307" y="3335695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酉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7608495F-414D-5D43-8F59-AE4BCF55C4D3}"/>
              </a:ext>
            </a:extLst>
          </p:cNvPr>
          <p:cNvSpPr txBox="1"/>
          <p:nvPr/>
        </p:nvSpPr>
        <p:spPr>
          <a:xfrm>
            <a:off x="8365268" y="4454735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亥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3C743D70-C523-C842-A0AD-D5F7CBE5A056}"/>
              </a:ext>
            </a:extLst>
          </p:cNvPr>
          <p:cNvSpPr txBox="1"/>
          <p:nvPr/>
        </p:nvSpPr>
        <p:spPr>
          <a:xfrm>
            <a:off x="1218796" y="2049306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98FB8DE-161C-C242-B154-FC8B3DF77084}"/>
              </a:ext>
            </a:extLst>
          </p:cNvPr>
          <p:cNvSpPr txBox="1"/>
          <p:nvPr/>
        </p:nvSpPr>
        <p:spPr>
          <a:xfrm>
            <a:off x="9729538" y="6258940"/>
            <a:ext cx="1876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9</a:t>
            </a:r>
            <a:r>
              <a:rPr kumimoji="1" lang="en-US" altLang="ja-JP" dirty="0"/>
              <a:t>-11</a:t>
            </a:r>
            <a:r>
              <a:rPr kumimoji="1" lang="ja-JP" altLang="en-US"/>
              <a:t>時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6498238-1A9A-8043-BD48-678AE170D4B5}"/>
              </a:ext>
            </a:extLst>
          </p:cNvPr>
          <p:cNvSpPr txBox="1"/>
          <p:nvPr/>
        </p:nvSpPr>
        <p:spPr>
          <a:xfrm>
            <a:off x="11184983" y="445150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256F0867-4ED1-0144-8211-235A3D199FB4}"/>
              </a:ext>
            </a:extLst>
          </p:cNvPr>
          <p:cNvSpPr txBox="1"/>
          <p:nvPr/>
        </p:nvSpPr>
        <p:spPr>
          <a:xfrm>
            <a:off x="9364495" y="2434726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巳</a:t>
            </a:r>
          </a:p>
        </p:txBody>
      </p:sp>
    </p:spTree>
    <p:extLst>
      <p:ext uri="{BB962C8B-B14F-4D97-AF65-F5344CB8AC3E}">
        <p14:creationId xmlns:p14="http://schemas.microsoft.com/office/powerpoint/2010/main" val="8407778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図 48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5BDFD1AB-07A0-2844-BBBB-CAEF1C67FC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1421" y="2120602"/>
            <a:ext cx="3207764" cy="3013962"/>
          </a:xfrm>
          <a:prstGeom prst="rect">
            <a:avLst/>
          </a:prstGeom>
        </p:spPr>
      </p:pic>
      <p:pic>
        <p:nvPicPr>
          <p:cNvPr id="31" name="図 30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BF7B73A3-0176-C644-8994-5F7EDAE6F6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9290" y="2088057"/>
            <a:ext cx="3207764" cy="3013962"/>
          </a:xfrm>
          <a:prstGeom prst="rect">
            <a:avLst/>
          </a:prstGeom>
        </p:spPr>
      </p:pic>
      <p:pic>
        <p:nvPicPr>
          <p:cNvPr id="4" name="図 3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6300C5DE-2669-AB40-AB55-5D6A093236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3953" y="2120602"/>
            <a:ext cx="3207764" cy="3013962"/>
          </a:xfrm>
          <a:prstGeom prst="rect">
            <a:avLst/>
          </a:prstGeom>
        </p:spPr>
      </p:pic>
      <p:sp>
        <p:nvSpPr>
          <p:cNvPr id="22" name="コンテンツ プレースホルダ 22"/>
          <p:cNvSpPr txBox="1">
            <a:spLocks/>
          </p:cNvSpPr>
          <p:nvPr/>
        </p:nvSpPr>
        <p:spPr>
          <a:xfrm>
            <a:off x="750236" y="475238"/>
            <a:ext cx="7936564" cy="6480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200" dirty="0">
                <a:latin typeface="+mj-ea"/>
                <a:ea typeface="+mj-ea"/>
              </a:rPr>
              <a:t>2021</a:t>
            </a:r>
            <a:r>
              <a:rPr lang="ja-JP" altLang="en-US" sz="3200">
                <a:latin typeface="+mj-ea"/>
                <a:ea typeface="+mj-ea"/>
              </a:rPr>
              <a:t>年　</a:t>
            </a:r>
            <a:r>
              <a:rPr lang="en-US" altLang="ja-JP" sz="3200" dirty="0">
                <a:latin typeface="+mj-ea"/>
                <a:ea typeface="+mj-ea"/>
              </a:rPr>
              <a:t>10</a:t>
            </a:r>
            <a:r>
              <a:rPr lang="ja-JP" altLang="en-US" sz="3200">
                <a:latin typeface="+mj-ea"/>
                <a:ea typeface="+mj-ea"/>
              </a:rPr>
              <a:t>月</a:t>
            </a:r>
            <a:r>
              <a:rPr lang="en-US" altLang="ja-JP" sz="3200" dirty="0">
                <a:latin typeface="+mj-ea"/>
                <a:ea typeface="+mj-ea"/>
              </a:rPr>
              <a:t>16</a:t>
            </a:r>
            <a:r>
              <a:rPr lang="ja-JP" altLang="en-US" sz="3200">
                <a:latin typeface="+mj-ea"/>
                <a:ea typeface="+mj-ea"/>
              </a:rPr>
              <a:t>日（土）丁酉</a:t>
            </a:r>
            <a:endParaRPr lang="en-US" altLang="ja-JP" sz="3600" dirty="0">
              <a:latin typeface="+mj-ea"/>
              <a:ea typeface="+mj-ea"/>
            </a:endParaRPr>
          </a:p>
          <a:p>
            <a:pPr>
              <a:buFont typeface="Wingdings 2"/>
              <a:buNone/>
            </a:pPr>
            <a:endParaRPr lang="en-US" altLang="ja-JP" dirty="0">
              <a:latin typeface="+mj-ea"/>
              <a:ea typeface="+mj-ea"/>
            </a:endParaRPr>
          </a:p>
        </p:txBody>
      </p:sp>
      <p:pic>
        <p:nvPicPr>
          <p:cNvPr id="28" name="図 27" descr="kigaku5.jpg">
            <a:extLst>
              <a:ext uri="{FF2B5EF4-FFF2-40B4-BE49-F238E27FC236}">
                <a16:creationId xmlns:a16="http://schemas.microsoft.com/office/drawing/2014/main" id="{4CE424AD-6667-2943-A62C-E34919E8C5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7" y="141028"/>
            <a:ext cx="2049627" cy="1927929"/>
          </a:xfrm>
          <a:prstGeom prst="rect">
            <a:avLst/>
          </a:prstGeom>
        </p:spPr>
      </p:pic>
      <p:pic>
        <p:nvPicPr>
          <p:cNvPr id="9" name="図 8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6BFFAF63-666D-2E4B-9E31-7D5FB14EBA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70" y="2195658"/>
            <a:ext cx="3048000" cy="2863850"/>
          </a:xfrm>
          <a:prstGeom prst="rect">
            <a:avLst/>
          </a:prstGeom>
        </p:spPr>
      </p:pic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851D8B3D-648B-CF47-AF2A-9F6EAEB93AD0}"/>
              </a:ext>
            </a:extLst>
          </p:cNvPr>
          <p:cNvGrpSpPr/>
          <p:nvPr/>
        </p:nvGrpSpPr>
        <p:grpSpPr>
          <a:xfrm>
            <a:off x="1136796" y="5797275"/>
            <a:ext cx="9918408" cy="495575"/>
            <a:chOff x="1381539" y="5208102"/>
            <a:chExt cx="9918408" cy="495575"/>
          </a:xfrm>
        </p:grpSpPr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5CBEFDF5-E153-D64F-BD52-EECFA9E5A241}"/>
                </a:ext>
              </a:extLst>
            </p:cNvPr>
            <p:cNvSpPr txBox="1"/>
            <p:nvPr/>
          </p:nvSpPr>
          <p:spPr>
            <a:xfrm>
              <a:off x="1381539" y="5208104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年</a:t>
              </a: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9A3CC335-7931-7E44-B400-1F948CDE3C3F}"/>
                </a:ext>
              </a:extLst>
            </p:cNvPr>
            <p:cNvSpPr txBox="1"/>
            <p:nvPr/>
          </p:nvSpPr>
          <p:spPr>
            <a:xfrm>
              <a:off x="4369167" y="5208103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月</a:t>
              </a:r>
              <a:endParaRPr kumimoji="1" lang="ja-JP" altLang="en-US" sz="2400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D7244C58-DBC3-5C43-B575-08DCFE6B8BE4}"/>
                </a:ext>
              </a:extLst>
            </p:cNvPr>
            <p:cNvSpPr txBox="1"/>
            <p:nvPr/>
          </p:nvSpPr>
          <p:spPr>
            <a:xfrm>
              <a:off x="7407628" y="524201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日</a:t>
              </a:r>
              <a:endParaRPr kumimoji="1" lang="ja-JP" altLang="en-US" sz="2400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87AB18C7-2D3C-7048-A58C-0CADD26C7AC5}"/>
                </a:ext>
              </a:extLst>
            </p:cNvPr>
            <p:cNvSpPr txBox="1"/>
            <p:nvPr/>
          </p:nvSpPr>
          <p:spPr>
            <a:xfrm>
              <a:off x="10693660" y="520810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時</a:t>
              </a:r>
              <a:endParaRPr kumimoji="1" lang="ja-JP" altLang="en-US" sz="2400"/>
            </a:p>
          </p:txBody>
        </p:sp>
      </p:grp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D31F049-EACF-8347-8B04-1A5625CF2B39}"/>
              </a:ext>
            </a:extLst>
          </p:cNvPr>
          <p:cNvSpPr txBox="1"/>
          <p:nvPr/>
        </p:nvSpPr>
        <p:spPr>
          <a:xfrm>
            <a:off x="8390308" y="4268942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lang="en-US" altLang="ja-JP" sz="2400" dirty="0">
              <a:solidFill>
                <a:srgbClr val="FF0000"/>
              </a:solidFill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94A89DF-9287-EC4A-9411-41EFAED9143B}"/>
              </a:ext>
            </a:extLst>
          </p:cNvPr>
          <p:cNvSpPr txBox="1"/>
          <p:nvPr/>
        </p:nvSpPr>
        <p:spPr>
          <a:xfrm>
            <a:off x="447092" y="445150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丑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F6FDA338-EAE1-1648-AB32-50DFDB460D37}"/>
              </a:ext>
            </a:extLst>
          </p:cNvPr>
          <p:cNvSpPr txBox="1"/>
          <p:nvPr/>
        </p:nvSpPr>
        <p:spPr>
          <a:xfrm>
            <a:off x="5330075" y="4730607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8944085-0F1D-C144-95AA-1F6BABC5D001}"/>
              </a:ext>
            </a:extLst>
          </p:cNvPr>
          <p:cNvSpPr txBox="1"/>
          <p:nvPr/>
        </p:nvSpPr>
        <p:spPr>
          <a:xfrm>
            <a:off x="2414741" y="250104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823AF4F-3DEE-2743-BFE6-2D64737DB2B7}"/>
              </a:ext>
            </a:extLst>
          </p:cNvPr>
          <p:cNvSpPr txBox="1"/>
          <p:nvPr/>
        </p:nvSpPr>
        <p:spPr>
          <a:xfrm>
            <a:off x="3315074" y="2434725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372EF69-EEBE-2C46-9B0A-527467EF314F}"/>
              </a:ext>
            </a:extLst>
          </p:cNvPr>
          <p:cNvSpPr txBox="1"/>
          <p:nvPr/>
        </p:nvSpPr>
        <p:spPr>
          <a:xfrm>
            <a:off x="5892294" y="3468395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FFDC9099-342E-1142-AEE9-A083194DD126}"/>
              </a:ext>
            </a:extLst>
          </p:cNvPr>
          <p:cNvSpPr txBox="1"/>
          <p:nvPr/>
        </p:nvSpPr>
        <p:spPr>
          <a:xfrm>
            <a:off x="2291143" y="4382378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91F3CA8-762F-2042-AC12-123B1D49C7BB}"/>
              </a:ext>
            </a:extLst>
          </p:cNvPr>
          <p:cNvSpPr txBox="1"/>
          <p:nvPr/>
        </p:nvSpPr>
        <p:spPr>
          <a:xfrm>
            <a:off x="11236750" y="4499774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ア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6E843E7-8E90-6F47-9798-9F7C94E9684A}"/>
              </a:ext>
            </a:extLst>
          </p:cNvPr>
          <p:cNvSpPr txBox="1"/>
          <p:nvPr/>
        </p:nvSpPr>
        <p:spPr>
          <a:xfrm>
            <a:off x="5324971" y="436687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戌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7608495F-414D-5D43-8F59-AE4BCF55C4D3}"/>
              </a:ext>
            </a:extLst>
          </p:cNvPr>
          <p:cNvSpPr txBox="1"/>
          <p:nvPr/>
        </p:nvSpPr>
        <p:spPr>
          <a:xfrm>
            <a:off x="8654487" y="342900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酉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3C743D70-C523-C842-A0AD-D5F7CBE5A056}"/>
              </a:ext>
            </a:extLst>
          </p:cNvPr>
          <p:cNvSpPr txBox="1"/>
          <p:nvPr/>
        </p:nvSpPr>
        <p:spPr>
          <a:xfrm>
            <a:off x="1218796" y="2049306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98FB8DE-161C-C242-B154-FC8B3DF77084}"/>
              </a:ext>
            </a:extLst>
          </p:cNvPr>
          <p:cNvSpPr txBox="1"/>
          <p:nvPr/>
        </p:nvSpPr>
        <p:spPr>
          <a:xfrm>
            <a:off x="9729538" y="6258940"/>
            <a:ext cx="1876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5-7</a:t>
            </a:r>
            <a:r>
              <a:rPr kumimoji="1" lang="ja-JP" altLang="en-US"/>
              <a:t>時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6498238-1A9A-8043-BD48-678AE170D4B5}"/>
              </a:ext>
            </a:extLst>
          </p:cNvPr>
          <p:cNvSpPr txBox="1"/>
          <p:nvPr/>
        </p:nvSpPr>
        <p:spPr>
          <a:xfrm>
            <a:off x="11643614" y="3422295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256F0867-4ED1-0144-8211-235A3D199FB4}"/>
              </a:ext>
            </a:extLst>
          </p:cNvPr>
          <p:cNvSpPr txBox="1"/>
          <p:nvPr/>
        </p:nvSpPr>
        <p:spPr>
          <a:xfrm>
            <a:off x="8976127" y="3428999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卯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7880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図 48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5BDFD1AB-07A0-2844-BBBB-CAEF1C67FC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1421" y="2120602"/>
            <a:ext cx="3207764" cy="3013962"/>
          </a:xfrm>
          <a:prstGeom prst="rect">
            <a:avLst/>
          </a:prstGeom>
        </p:spPr>
      </p:pic>
      <p:pic>
        <p:nvPicPr>
          <p:cNvPr id="31" name="図 30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BF7B73A3-0176-C644-8994-5F7EDAE6F6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9290" y="2088057"/>
            <a:ext cx="3207764" cy="3013962"/>
          </a:xfrm>
          <a:prstGeom prst="rect">
            <a:avLst/>
          </a:prstGeom>
        </p:spPr>
      </p:pic>
      <p:pic>
        <p:nvPicPr>
          <p:cNvPr id="4" name="図 3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6300C5DE-2669-AB40-AB55-5D6A093236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3953" y="2120602"/>
            <a:ext cx="3207764" cy="3013962"/>
          </a:xfrm>
          <a:prstGeom prst="rect">
            <a:avLst/>
          </a:prstGeom>
        </p:spPr>
      </p:pic>
      <p:sp>
        <p:nvSpPr>
          <p:cNvPr id="22" name="コンテンツ プレースホルダ 22"/>
          <p:cNvSpPr txBox="1">
            <a:spLocks/>
          </p:cNvSpPr>
          <p:nvPr/>
        </p:nvSpPr>
        <p:spPr>
          <a:xfrm>
            <a:off x="750236" y="475238"/>
            <a:ext cx="7936564" cy="6480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200" dirty="0">
                <a:latin typeface="+mj-ea"/>
                <a:ea typeface="+mj-ea"/>
              </a:rPr>
              <a:t>2021</a:t>
            </a:r>
            <a:r>
              <a:rPr lang="ja-JP" altLang="en-US" sz="3200">
                <a:latin typeface="+mj-ea"/>
                <a:ea typeface="+mj-ea"/>
              </a:rPr>
              <a:t>年　</a:t>
            </a:r>
            <a:r>
              <a:rPr lang="en-US" altLang="ja-JP" sz="3200" dirty="0">
                <a:latin typeface="+mj-ea"/>
                <a:ea typeface="+mj-ea"/>
              </a:rPr>
              <a:t>10</a:t>
            </a:r>
            <a:r>
              <a:rPr lang="ja-JP" altLang="en-US" sz="3200">
                <a:latin typeface="+mj-ea"/>
                <a:ea typeface="+mj-ea"/>
              </a:rPr>
              <a:t>月</a:t>
            </a:r>
            <a:r>
              <a:rPr lang="en-US" altLang="ja-JP" sz="3200" dirty="0">
                <a:latin typeface="+mj-ea"/>
                <a:ea typeface="+mj-ea"/>
              </a:rPr>
              <a:t>25</a:t>
            </a:r>
            <a:r>
              <a:rPr lang="ja-JP" altLang="en-US" sz="3200">
                <a:latin typeface="+mj-ea"/>
                <a:ea typeface="+mj-ea"/>
              </a:rPr>
              <a:t>日（月）丙午</a:t>
            </a:r>
            <a:endParaRPr lang="en-US" altLang="ja-JP" sz="3600" dirty="0">
              <a:latin typeface="+mj-ea"/>
              <a:ea typeface="+mj-ea"/>
            </a:endParaRPr>
          </a:p>
          <a:p>
            <a:pPr>
              <a:buFont typeface="Wingdings 2"/>
              <a:buNone/>
            </a:pPr>
            <a:endParaRPr lang="en-US" altLang="ja-JP" dirty="0">
              <a:latin typeface="+mj-ea"/>
              <a:ea typeface="+mj-ea"/>
            </a:endParaRPr>
          </a:p>
        </p:txBody>
      </p:sp>
      <p:pic>
        <p:nvPicPr>
          <p:cNvPr id="28" name="図 27" descr="kigaku5.jpg">
            <a:extLst>
              <a:ext uri="{FF2B5EF4-FFF2-40B4-BE49-F238E27FC236}">
                <a16:creationId xmlns:a16="http://schemas.microsoft.com/office/drawing/2014/main" id="{4CE424AD-6667-2943-A62C-E34919E8C5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7" y="141028"/>
            <a:ext cx="2049627" cy="1927929"/>
          </a:xfrm>
          <a:prstGeom prst="rect">
            <a:avLst/>
          </a:prstGeom>
        </p:spPr>
      </p:pic>
      <p:pic>
        <p:nvPicPr>
          <p:cNvPr id="9" name="図 8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6BFFAF63-666D-2E4B-9E31-7D5FB14EBA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70" y="2195658"/>
            <a:ext cx="3048000" cy="2863850"/>
          </a:xfrm>
          <a:prstGeom prst="rect">
            <a:avLst/>
          </a:prstGeom>
        </p:spPr>
      </p:pic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851D8B3D-648B-CF47-AF2A-9F6EAEB93AD0}"/>
              </a:ext>
            </a:extLst>
          </p:cNvPr>
          <p:cNvGrpSpPr/>
          <p:nvPr/>
        </p:nvGrpSpPr>
        <p:grpSpPr>
          <a:xfrm>
            <a:off x="1136796" y="5797275"/>
            <a:ext cx="9918408" cy="495575"/>
            <a:chOff x="1381539" y="5208102"/>
            <a:chExt cx="9918408" cy="495575"/>
          </a:xfrm>
        </p:grpSpPr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5CBEFDF5-E153-D64F-BD52-EECFA9E5A241}"/>
                </a:ext>
              </a:extLst>
            </p:cNvPr>
            <p:cNvSpPr txBox="1"/>
            <p:nvPr/>
          </p:nvSpPr>
          <p:spPr>
            <a:xfrm>
              <a:off x="1381539" y="5208104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年</a:t>
              </a: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9A3CC335-7931-7E44-B400-1F948CDE3C3F}"/>
                </a:ext>
              </a:extLst>
            </p:cNvPr>
            <p:cNvSpPr txBox="1"/>
            <p:nvPr/>
          </p:nvSpPr>
          <p:spPr>
            <a:xfrm>
              <a:off x="4369167" y="5208103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月</a:t>
              </a:r>
              <a:endParaRPr kumimoji="1" lang="ja-JP" altLang="en-US" sz="2400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D7244C58-DBC3-5C43-B575-08DCFE6B8BE4}"/>
                </a:ext>
              </a:extLst>
            </p:cNvPr>
            <p:cNvSpPr txBox="1"/>
            <p:nvPr/>
          </p:nvSpPr>
          <p:spPr>
            <a:xfrm>
              <a:off x="7407628" y="524201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日</a:t>
              </a:r>
              <a:endParaRPr kumimoji="1" lang="ja-JP" altLang="en-US" sz="2400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87AB18C7-2D3C-7048-A58C-0CADD26C7AC5}"/>
                </a:ext>
              </a:extLst>
            </p:cNvPr>
            <p:cNvSpPr txBox="1"/>
            <p:nvPr/>
          </p:nvSpPr>
          <p:spPr>
            <a:xfrm>
              <a:off x="10693660" y="520810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時</a:t>
              </a:r>
              <a:endParaRPr kumimoji="1" lang="ja-JP" altLang="en-US" sz="2400"/>
            </a:p>
          </p:txBody>
        </p:sp>
      </p:grp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D31F049-EACF-8347-8B04-1A5625CF2B39}"/>
              </a:ext>
            </a:extLst>
          </p:cNvPr>
          <p:cNvSpPr txBox="1"/>
          <p:nvPr/>
        </p:nvSpPr>
        <p:spPr>
          <a:xfrm>
            <a:off x="8390308" y="4268942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lang="en-US" altLang="ja-JP" sz="2400" dirty="0">
              <a:solidFill>
                <a:srgbClr val="FF0000"/>
              </a:solidFill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94A89DF-9287-EC4A-9411-41EFAED9143B}"/>
              </a:ext>
            </a:extLst>
          </p:cNvPr>
          <p:cNvSpPr txBox="1"/>
          <p:nvPr/>
        </p:nvSpPr>
        <p:spPr>
          <a:xfrm>
            <a:off x="447092" y="445150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丑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F6FDA338-EAE1-1648-AB32-50DFDB460D37}"/>
              </a:ext>
            </a:extLst>
          </p:cNvPr>
          <p:cNvSpPr txBox="1"/>
          <p:nvPr/>
        </p:nvSpPr>
        <p:spPr>
          <a:xfrm>
            <a:off x="5330075" y="4730607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8944085-0F1D-C144-95AA-1F6BABC5D001}"/>
              </a:ext>
            </a:extLst>
          </p:cNvPr>
          <p:cNvSpPr txBox="1"/>
          <p:nvPr/>
        </p:nvSpPr>
        <p:spPr>
          <a:xfrm>
            <a:off x="2414741" y="250104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823AF4F-3DEE-2743-BFE6-2D64737DB2B7}"/>
              </a:ext>
            </a:extLst>
          </p:cNvPr>
          <p:cNvSpPr txBox="1"/>
          <p:nvPr/>
        </p:nvSpPr>
        <p:spPr>
          <a:xfrm>
            <a:off x="3315074" y="2434725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372EF69-EEBE-2C46-9B0A-527467EF314F}"/>
              </a:ext>
            </a:extLst>
          </p:cNvPr>
          <p:cNvSpPr txBox="1"/>
          <p:nvPr/>
        </p:nvSpPr>
        <p:spPr>
          <a:xfrm>
            <a:off x="7308002" y="4844043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FFDC9099-342E-1142-AEE9-A083194DD126}"/>
              </a:ext>
            </a:extLst>
          </p:cNvPr>
          <p:cNvSpPr txBox="1"/>
          <p:nvPr/>
        </p:nvSpPr>
        <p:spPr>
          <a:xfrm>
            <a:off x="2291143" y="4382378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91F3CA8-762F-2042-AC12-123B1D49C7BB}"/>
              </a:ext>
            </a:extLst>
          </p:cNvPr>
          <p:cNvSpPr txBox="1"/>
          <p:nvPr/>
        </p:nvSpPr>
        <p:spPr>
          <a:xfrm>
            <a:off x="11236750" y="4499774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ア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6E843E7-8E90-6F47-9798-9F7C94E9684A}"/>
              </a:ext>
            </a:extLst>
          </p:cNvPr>
          <p:cNvSpPr txBox="1"/>
          <p:nvPr/>
        </p:nvSpPr>
        <p:spPr>
          <a:xfrm>
            <a:off x="5324971" y="436687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戌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7608495F-414D-5D43-8F59-AE4BCF55C4D3}"/>
              </a:ext>
            </a:extLst>
          </p:cNvPr>
          <p:cNvSpPr txBox="1"/>
          <p:nvPr/>
        </p:nvSpPr>
        <p:spPr>
          <a:xfrm>
            <a:off x="7316004" y="198775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午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3C743D70-C523-C842-A0AD-D5F7CBE5A056}"/>
              </a:ext>
            </a:extLst>
          </p:cNvPr>
          <p:cNvSpPr txBox="1"/>
          <p:nvPr/>
        </p:nvSpPr>
        <p:spPr>
          <a:xfrm>
            <a:off x="1218796" y="2049306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98FB8DE-161C-C242-B154-FC8B3DF77084}"/>
              </a:ext>
            </a:extLst>
          </p:cNvPr>
          <p:cNvSpPr txBox="1"/>
          <p:nvPr/>
        </p:nvSpPr>
        <p:spPr>
          <a:xfrm>
            <a:off x="9729538" y="6258940"/>
            <a:ext cx="1876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5-7</a:t>
            </a:r>
            <a:r>
              <a:rPr kumimoji="1" lang="ja-JP" altLang="en-US"/>
              <a:t>時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6498238-1A9A-8043-BD48-678AE170D4B5}"/>
              </a:ext>
            </a:extLst>
          </p:cNvPr>
          <p:cNvSpPr txBox="1"/>
          <p:nvPr/>
        </p:nvSpPr>
        <p:spPr>
          <a:xfrm>
            <a:off x="11643614" y="3422295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256F0867-4ED1-0144-8211-235A3D199FB4}"/>
              </a:ext>
            </a:extLst>
          </p:cNvPr>
          <p:cNvSpPr txBox="1"/>
          <p:nvPr/>
        </p:nvSpPr>
        <p:spPr>
          <a:xfrm>
            <a:off x="8976127" y="3428999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卯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9820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図 48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5BDFD1AB-07A0-2844-BBBB-CAEF1C67FC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1421" y="2120602"/>
            <a:ext cx="3207764" cy="3013962"/>
          </a:xfrm>
          <a:prstGeom prst="rect">
            <a:avLst/>
          </a:prstGeom>
        </p:spPr>
      </p:pic>
      <p:pic>
        <p:nvPicPr>
          <p:cNvPr id="31" name="図 30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BF7B73A3-0176-C644-8994-5F7EDAE6F6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9290" y="2088057"/>
            <a:ext cx="3207764" cy="3013962"/>
          </a:xfrm>
          <a:prstGeom prst="rect">
            <a:avLst/>
          </a:prstGeom>
        </p:spPr>
      </p:pic>
      <p:pic>
        <p:nvPicPr>
          <p:cNvPr id="4" name="図 3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6300C5DE-2669-AB40-AB55-5D6A093236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3953" y="2120602"/>
            <a:ext cx="3207764" cy="3013962"/>
          </a:xfrm>
          <a:prstGeom prst="rect">
            <a:avLst/>
          </a:prstGeom>
        </p:spPr>
      </p:pic>
      <p:sp>
        <p:nvSpPr>
          <p:cNvPr id="22" name="コンテンツ プレースホルダ 22"/>
          <p:cNvSpPr txBox="1">
            <a:spLocks/>
          </p:cNvSpPr>
          <p:nvPr/>
        </p:nvSpPr>
        <p:spPr>
          <a:xfrm>
            <a:off x="750236" y="475238"/>
            <a:ext cx="7936564" cy="6480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200" dirty="0">
                <a:latin typeface="+mj-ea"/>
                <a:ea typeface="+mj-ea"/>
              </a:rPr>
              <a:t>2021</a:t>
            </a:r>
            <a:r>
              <a:rPr lang="ja-JP" altLang="en-US" sz="3200">
                <a:latin typeface="+mj-ea"/>
                <a:ea typeface="+mj-ea"/>
              </a:rPr>
              <a:t>年　</a:t>
            </a:r>
            <a:r>
              <a:rPr lang="en-US" altLang="ja-JP" sz="3200" dirty="0">
                <a:latin typeface="+mj-ea"/>
                <a:ea typeface="+mj-ea"/>
              </a:rPr>
              <a:t>11</a:t>
            </a:r>
            <a:r>
              <a:rPr lang="ja-JP" altLang="en-US" sz="3200">
                <a:latin typeface="+mj-ea"/>
                <a:ea typeface="+mj-ea"/>
              </a:rPr>
              <a:t>月</a:t>
            </a:r>
            <a:r>
              <a:rPr lang="en-US" altLang="ja-JP" sz="3200" dirty="0">
                <a:latin typeface="+mj-ea"/>
                <a:ea typeface="+mj-ea"/>
              </a:rPr>
              <a:t>3</a:t>
            </a:r>
            <a:r>
              <a:rPr lang="ja-JP" altLang="en-US" sz="3200">
                <a:latin typeface="+mj-ea"/>
                <a:ea typeface="+mj-ea"/>
              </a:rPr>
              <a:t>日（水）乙卯</a:t>
            </a:r>
            <a:endParaRPr lang="en-US" altLang="ja-JP" sz="3600" dirty="0">
              <a:latin typeface="+mj-ea"/>
              <a:ea typeface="+mj-ea"/>
            </a:endParaRPr>
          </a:p>
          <a:p>
            <a:pPr>
              <a:buFont typeface="Wingdings 2"/>
              <a:buNone/>
            </a:pPr>
            <a:endParaRPr lang="en-US" altLang="ja-JP" dirty="0">
              <a:latin typeface="+mj-ea"/>
              <a:ea typeface="+mj-ea"/>
            </a:endParaRPr>
          </a:p>
        </p:txBody>
      </p:sp>
      <p:pic>
        <p:nvPicPr>
          <p:cNvPr id="28" name="図 27" descr="kigaku5.jpg">
            <a:extLst>
              <a:ext uri="{FF2B5EF4-FFF2-40B4-BE49-F238E27FC236}">
                <a16:creationId xmlns:a16="http://schemas.microsoft.com/office/drawing/2014/main" id="{4CE424AD-6667-2943-A62C-E34919E8C5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7" y="141028"/>
            <a:ext cx="2049627" cy="1927929"/>
          </a:xfrm>
          <a:prstGeom prst="rect">
            <a:avLst/>
          </a:prstGeom>
        </p:spPr>
      </p:pic>
      <p:pic>
        <p:nvPicPr>
          <p:cNvPr id="9" name="図 8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6BFFAF63-666D-2E4B-9E31-7D5FB14EBA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70" y="2195658"/>
            <a:ext cx="3048000" cy="2863850"/>
          </a:xfrm>
          <a:prstGeom prst="rect">
            <a:avLst/>
          </a:prstGeom>
        </p:spPr>
      </p:pic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851D8B3D-648B-CF47-AF2A-9F6EAEB93AD0}"/>
              </a:ext>
            </a:extLst>
          </p:cNvPr>
          <p:cNvGrpSpPr/>
          <p:nvPr/>
        </p:nvGrpSpPr>
        <p:grpSpPr>
          <a:xfrm>
            <a:off x="1136796" y="5797275"/>
            <a:ext cx="9918408" cy="495575"/>
            <a:chOff x="1381539" y="5208102"/>
            <a:chExt cx="9918408" cy="495575"/>
          </a:xfrm>
        </p:grpSpPr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5CBEFDF5-E153-D64F-BD52-EECFA9E5A241}"/>
                </a:ext>
              </a:extLst>
            </p:cNvPr>
            <p:cNvSpPr txBox="1"/>
            <p:nvPr/>
          </p:nvSpPr>
          <p:spPr>
            <a:xfrm>
              <a:off x="1381539" y="5208104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年</a:t>
              </a: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9A3CC335-7931-7E44-B400-1F948CDE3C3F}"/>
                </a:ext>
              </a:extLst>
            </p:cNvPr>
            <p:cNvSpPr txBox="1"/>
            <p:nvPr/>
          </p:nvSpPr>
          <p:spPr>
            <a:xfrm>
              <a:off x="4369167" y="5208103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月</a:t>
              </a:r>
              <a:endParaRPr kumimoji="1" lang="ja-JP" altLang="en-US" sz="2400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D7244C58-DBC3-5C43-B575-08DCFE6B8BE4}"/>
                </a:ext>
              </a:extLst>
            </p:cNvPr>
            <p:cNvSpPr txBox="1"/>
            <p:nvPr/>
          </p:nvSpPr>
          <p:spPr>
            <a:xfrm>
              <a:off x="7407628" y="524201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日</a:t>
              </a:r>
              <a:endParaRPr kumimoji="1" lang="ja-JP" altLang="en-US" sz="2400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87AB18C7-2D3C-7048-A58C-0CADD26C7AC5}"/>
                </a:ext>
              </a:extLst>
            </p:cNvPr>
            <p:cNvSpPr txBox="1"/>
            <p:nvPr/>
          </p:nvSpPr>
          <p:spPr>
            <a:xfrm>
              <a:off x="10693660" y="520810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時</a:t>
              </a:r>
              <a:endParaRPr kumimoji="1" lang="ja-JP" altLang="en-US" sz="2400"/>
            </a:p>
          </p:txBody>
        </p:sp>
      </p:grp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D31F049-EACF-8347-8B04-1A5625CF2B39}"/>
              </a:ext>
            </a:extLst>
          </p:cNvPr>
          <p:cNvSpPr txBox="1"/>
          <p:nvPr/>
        </p:nvSpPr>
        <p:spPr>
          <a:xfrm>
            <a:off x="8390308" y="4268942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lang="en-US" altLang="ja-JP" sz="2400" dirty="0">
              <a:solidFill>
                <a:srgbClr val="FF0000"/>
              </a:solidFill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94A89DF-9287-EC4A-9411-41EFAED9143B}"/>
              </a:ext>
            </a:extLst>
          </p:cNvPr>
          <p:cNvSpPr txBox="1"/>
          <p:nvPr/>
        </p:nvSpPr>
        <p:spPr>
          <a:xfrm>
            <a:off x="447092" y="445150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丑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F6FDA338-EAE1-1648-AB32-50DFDB460D37}"/>
              </a:ext>
            </a:extLst>
          </p:cNvPr>
          <p:cNvSpPr txBox="1"/>
          <p:nvPr/>
        </p:nvSpPr>
        <p:spPr>
          <a:xfrm>
            <a:off x="5330075" y="4730607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8944085-0F1D-C144-95AA-1F6BABC5D001}"/>
              </a:ext>
            </a:extLst>
          </p:cNvPr>
          <p:cNvSpPr txBox="1"/>
          <p:nvPr/>
        </p:nvSpPr>
        <p:spPr>
          <a:xfrm>
            <a:off x="2414741" y="250104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823AF4F-3DEE-2743-BFE6-2D64737DB2B7}"/>
              </a:ext>
            </a:extLst>
          </p:cNvPr>
          <p:cNvSpPr txBox="1"/>
          <p:nvPr/>
        </p:nvSpPr>
        <p:spPr>
          <a:xfrm>
            <a:off x="3315074" y="2434725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372EF69-EEBE-2C46-9B0A-527467EF314F}"/>
              </a:ext>
            </a:extLst>
          </p:cNvPr>
          <p:cNvSpPr txBox="1"/>
          <p:nvPr/>
        </p:nvSpPr>
        <p:spPr>
          <a:xfrm>
            <a:off x="8622403" y="3435865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FFDC9099-342E-1142-AEE9-A083194DD126}"/>
              </a:ext>
            </a:extLst>
          </p:cNvPr>
          <p:cNvSpPr txBox="1"/>
          <p:nvPr/>
        </p:nvSpPr>
        <p:spPr>
          <a:xfrm>
            <a:off x="2291143" y="4382378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91F3CA8-762F-2042-AC12-123B1D49C7BB}"/>
              </a:ext>
            </a:extLst>
          </p:cNvPr>
          <p:cNvSpPr txBox="1"/>
          <p:nvPr/>
        </p:nvSpPr>
        <p:spPr>
          <a:xfrm>
            <a:off x="11236750" y="4499774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ア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6E843E7-8E90-6F47-9798-9F7C94E9684A}"/>
              </a:ext>
            </a:extLst>
          </p:cNvPr>
          <p:cNvSpPr txBox="1"/>
          <p:nvPr/>
        </p:nvSpPr>
        <p:spPr>
          <a:xfrm>
            <a:off x="5324971" y="436687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戌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7608495F-414D-5D43-8F59-AE4BCF55C4D3}"/>
              </a:ext>
            </a:extLst>
          </p:cNvPr>
          <p:cNvSpPr txBox="1"/>
          <p:nvPr/>
        </p:nvSpPr>
        <p:spPr>
          <a:xfrm>
            <a:off x="5976543" y="339675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卯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3C743D70-C523-C842-A0AD-D5F7CBE5A056}"/>
              </a:ext>
            </a:extLst>
          </p:cNvPr>
          <p:cNvSpPr txBox="1"/>
          <p:nvPr/>
        </p:nvSpPr>
        <p:spPr>
          <a:xfrm>
            <a:off x="1218796" y="2049306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98FB8DE-161C-C242-B154-FC8B3DF77084}"/>
              </a:ext>
            </a:extLst>
          </p:cNvPr>
          <p:cNvSpPr txBox="1"/>
          <p:nvPr/>
        </p:nvSpPr>
        <p:spPr>
          <a:xfrm>
            <a:off x="9729538" y="6258940"/>
            <a:ext cx="1876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/>
              <a:t>5-7</a:t>
            </a:r>
            <a:r>
              <a:rPr kumimoji="1" lang="ja-JP" altLang="en-US"/>
              <a:t>時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6498238-1A9A-8043-BD48-678AE170D4B5}"/>
              </a:ext>
            </a:extLst>
          </p:cNvPr>
          <p:cNvSpPr txBox="1"/>
          <p:nvPr/>
        </p:nvSpPr>
        <p:spPr>
          <a:xfrm>
            <a:off x="11643614" y="3422295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256F0867-4ED1-0144-8211-235A3D199FB4}"/>
              </a:ext>
            </a:extLst>
          </p:cNvPr>
          <p:cNvSpPr txBox="1"/>
          <p:nvPr/>
        </p:nvSpPr>
        <p:spPr>
          <a:xfrm>
            <a:off x="8976127" y="3428999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卯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78620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図 32" descr="サッカー, 椅子, 時計 が含まれている画像&#10;&#10;自動的に生成された説明">
            <a:extLst>
              <a:ext uri="{FF2B5EF4-FFF2-40B4-BE49-F238E27FC236}">
                <a16:creationId xmlns:a16="http://schemas.microsoft.com/office/drawing/2014/main" id="{574A0E96-C864-214C-8068-993FC07940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4282" y="2218647"/>
            <a:ext cx="3082324" cy="2896100"/>
          </a:xfrm>
          <a:prstGeom prst="rect">
            <a:avLst/>
          </a:prstGeom>
        </p:spPr>
      </p:pic>
      <p:pic>
        <p:nvPicPr>
          <p:cNvPr id="32" name="図 31" descr="サッカー, 椅子, 時計 が含まれている画像&#10;&#10;自動的に生成された説明">
            <a:extLst>
              <a:ext uri="{FF2B5EF4-FFF2-40B4-BE49-F238E27FC236}">
                <a16:creationId xmlns:a16="http://schemas.microsoft.com/office/drawing/2014/main" id="{0A0D62F6-BFAE-DE44-9FD9-5E684DD327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9528" y="2179532"/>
            <a:ext cx="3082324" cy="2896100"/>
          </a:xfrm>
          <a:prstGeom prst="rect">
            <a:avLst/>
          </a:prstGeom>
        </p:spPr>
      </p:pic>
      <p:pic>
        <p:nvPicPr>
          <p:cNvPr id="3" name="図 2" descr="サッカー, 椅子, 時計 が含まれている画像&#10;&#10;自動的に生成された説明">
            <a:extLst>
              <a:ext uri="{FF2B5EF4-FFF2-40B4-BE49-F238E27FC236}">
                <a16:creationId xmlns:a16="http://schemas.microsoft.com/office/drawing/2014/main" id="{B06F711B-8ABF-9944-9ED2-893191810D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4579" y="2140714"/>
            <a:ext cx="3082324" cy="2896100"/>
          </a:xfrm>
          <a:prstGeom prst="rect">
            <a:avLst/>
          </a:prstGeom>
        </p:spPr>
      </p:pic>
      <p:sp>
        <p:nvSpPr>
          <p:cNvPr id="22" name="コンテンツ プレースホルダ 22"/>
          <p:cNvSpPr txBox="1">
            <a:spLocks/>
          </p:cNvSpPr>
          <p:nvPr/>
        </p:nvSpPr>
        <p:spPr>
          <a:xfrm>
            <a:off x="750236" y="475238"/>
            <a:ext cx="7936564" cy="6480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200" dirty="0">
                <a:latin typeface="+mj-ea"/>
                <a:ea typeface="+mj-ea"/>
              </a:rPr>
              <a:t>2021</a:t>
            </a:r>
            <a:r>
              <a:rPr lang="ja-JP" altLang="en-US" sz="3200">
                <a:latin typeface="+mj-ea"/>
                <a:ea typeface="+mj-ea"/>
              </a:rPr>
              <a:t>年　</a:t>
            </a:r>
            <a:r>
              <a:rPr lang="en-US" altLang="ja-JP" sz="3200" dirty="0">
                <a:latin typeface="+mj-ea"/>
                <a:ea typeface="+mj-ea"/>
              </a:rPr>
              <a:t>11</a:t>
            </a:r>
            <a:r>
              <a:rPr lang="ja-JP" altLang="en-US" sz="3200">
                <a:latin typeface="+mj-ea"/>
                <a:ea typeface="+mj-ea"/>
              </a:rPr>
              <a:t>月</a:t>
            </a:r>
            <a:r>
              <a:rPr lang="en-US" altLang="ja-JP" sz="3200" dirty="0">
                <a:latin typeface="+mj-ea"/>
                <a:ea typeface="+mj-ea"/>
              </a:rPr>
              <a:t>13</a:t>
            </a:r>
            <a:r>
              <a:rPr lang="ja-JP" altLang="en-US" sz="3200">
                <a:latin typeface="+mj-ea"/>
                <a:ea typeface="+mj-ea"/>
              </a:rPr>
              <a:t>日（土）乙丑</a:t>
            </a:r>
            <a:endParaRPr lang="en-US" altLang="ja-JP" sz="3600" dirty="0">
              <a:latin typeface="+mj-ea"/>
              <a:ea typeface="+mj-ea"/>
            </a:endParaRPr>
          </a:p>
          <a:p>
            <a:pPr>
              <a:buFont typeface="Wingdings 2"/>
              <a:buNone/>
            </a:pPr>
            <a:endParaRPr lang="en-US" altLang="ja-JP" dirty="0">
              <a:latin typeface="+mj-ea"/>
              <a:ea typeface="+mj-ea"/>
            </a:endParaRPr>
          </a:p>
        </p:txBody>
      </p:sp>
      <p:pic>
        <p:nvPicPr>
          <p:cNvPr id="28" name="図 27" descr="kigaku5.jpg">
            <a:extLst>
              <a:ext uri="{FF2B5EF4-FFF2-40B4-BE49-F238E27FC236}">
                <a16:creationId xmlns:a16="http://schemas.microsoft.com/office/drawing/2014/main" id="{4CE424AD-6667-2943-A62C-E34919E8C5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7" y="141028"/>
            <a:ext cx="2049627" cy="1927929"/>
          </a:xfrm>
          <a:prstGeom prst="rect">
            <a:avLst/>
          </a:prstGeom>
        </p:spPr>
      </p:pic>
      <p:pic>
        <p:nvPicPr>
          <p:cNvPr id="9" name="図 8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6BFFAF63-666D-2E4B-9E31-7D5FB14EBA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070" y="2195658"/>
            <a:ext cx="3048000" cy="2863850"/>
          </a:xfrm>
          <a:prstGeom prst="rect">
            <a:avLst/>
          </a:prstGeom>
        </p:spPr>
      </p:pic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851D8B3D-648B-CF47-AF2A-9F6EAEB93AD0}"/>
              </a:ext>
            </a:extLst>
          </p:cNvPr>
          <p:cNvGrpSpPr/>
          <p:nvPr/>
        </p:nvGrpSpPr>
        <p:grpSpPr>
          <a:xfrm>
            <a:off x="1136796" y="5797275"/>
            <a:ext cx="9918408" cy="495575"/>
            <a:chOff x="1381539" y="5208102"/>
            <a:chExt cx="9918408" cy="495575"/>
          </a:xfrm>
        </p:grpSpPr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5CBEFDF5-E153-D64F-BD52-EECFA9E5A241}"/>
                </a:ext>
              </a:extLst>
            </p:cNvPr>
            <p:cNvSpPr txBox="1"/>
            <p:nvPr/>
          </p:nvSpPr>
          <p:spPr>
            <a:xfrm>
              <a:off x="1381539" y="5208104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年</a:t>
              </a: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9A3CC335-7931-7E44-B400-1F948CDE3C3F}"/>
                </a:ext>
              </a:extLst>
            </p:cNvPr>
            <p:cNvSpPr txBox="1"/>
            <p:nvPr/>
          </p:nvSpPr>
          <p:spPr>
            <a:xfrm>
              <a:off x="4369167" y="5208103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月</a:t>
              </a:r>
              <a:endParaRPr kumimoji="1" lang="ja-JP" altLang="en-US" sz="2400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D7244C58-DBC3-5C43-B575-08DCFE6B8BE4}"/>
                </a:ext>
              </a:extLst>
            </p:cNvPr>
            <p:cNvSpPr txBox="1"/>
            <p:nvPr/>
          </p:nvSpPr>
          <p:spPr>
            <a:xfrm>
              <a:off x="7407628" y="524201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日</a:t>
              </a:r>
              <a:endParaRPr kumimoji="1" lang="ja-JP" altLang="en-US" sz="2400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87AB18C7-2D3C-7048-A58C-0CADD26C7AC5}"/>
                </a:ext>
              </a:extLst>
            </p:cNvPr>
            <p:cNvSpPr txBox="1"/>
            <p:nvPr/>
          </p:nvSpPr>
          <p:spPr>
            <a:xfrm>
              <a:off x="10693660" y="520810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時</a:t>
              </a:r>
              <a:endParaRPr kumimoji="1" lang="ja-JP" altLang="en-US" sz="2400"/>
            </a:p>
          </p:txBody>
        </p:sp>
      </p:grp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94A89DF-9287-EC4A-9411-41EFAED9143B}"/>
              </a:ext>
            </a:extLst>
          </p:cNvPr>
          <p:cNvSpPr txBox="1"/>
          <p:nvPr/>
        </p:nvSpPr>
        <p:spPr>
          <a:xfrm>
            <a:off x="447092" y="445150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丑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8944085-0F1D-C144-95AA-1F6BABC5D001}"/>
              </a:ext>
            </a:extLst>
          </p:cNvPr>
          <p:cNvSpPr txBox="1"/>
          <p:nvPr/>
        </p:nvSpPr>
        <p:spPr>
          <a:xfrm>
            <a:off x="2414741" y="250104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823AF4F-3DEE-2743-BFE6-2D64737DB2B7}"/>
              </a:ext>
            </a:extLst>
          </p:cNvPr>
          <p:cNvSpPr txBox="1"/>
          <p:nvPr/>
        </p:nvSpPr>
        <p:spPr>
          <a:xfrm>
            <a:off x="3315074" y="2434725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372EF69-EEBE-2C46-9B0A-527467EF314F}"/>
              </a:ext>
            </a:extLst>
          </p:cNvPr>
          <p:cNvSpPr txBox="1"/>
          <p:nvPr/>
        </p:nvSpPr>
        <p:spPr>
          <a:xfrm>
            <a:off x="8281761" y="250104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FFDC9099-342E-1142-AEE9-A083194DD126}"/>
              </a:ext>
            </a:extLst>
          </p:cNvPr>
          <p:cNvSpPr txBox="1"/>
          <p:nvPr/>
        </p:nvSpPr>
        <p:spPr>
          <a:xfrm>
            <a:off x="2291143" y="4382378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6E843E7-8E90-6F47-9798-9F7C94E9684A}"/>
              </a:ext>
            </a:extLst>
          </p:cNvPr>
          <p:cNvSpPr txBox="1"/>
          <p:nvPr/>
        </p:nvSpPr>
        <p:spPr>
          <a:xfrm>
            <a:off x="5324971" y="436687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亥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7608495F-414D-5D43-8F59-AE4BCF55C4D3}"/>
              </a:ext>
            </a:extLst>
          </p:cNvPr>
          <p:cNvSpPr txBox="1"/>
          <p:nvPr/>
        </p:nvSpPr>
        <p:spPr>
          <a:xfrm>
            <a:off x="6303137" y="4427897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丑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3C743D70-C523-C842-A0AD-D5F7CBE5A056}"/>
              </a:ext>
            </a:extLst>
          </p:cNvPr>
          <p:cNvSpPr txBox="1"/>
          <p:nvPr/>
        </p:nvSpPr>
        <p:spPr>
          <a:xfrm>
            <a:off x="1218796" y="2049306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98FB8DE-161C-C242-B154-FC8B3DF77084}"/>
              </a:ext>
            </a:extLst>
          </p:cNvPr>
          <p:cNvSpPr txBox="1"/>
          <p:nvPr/>
        </p:nvSpPr>
        <p:spPr>
          <a:xfrm>
            <a:off x="9729538" y="6258940"/>
            <a:ext cx="1876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1-3</a:t>
            </a:r>
            <a:r>
              <a:rPr lang="ja-JP" altLang="en-US"/>
              <a:t>時</a:t>
            </a:r>
            <a:r>
              <a:rPr lang="en-US" altLang="ja-JP" dirty="0"/>
              <a:t>/19</a:t>
            </a:r>
            <a:r>
              <a:rPr kumimoji="1" lang="en-US" altLang="ja-JP" dirty="0"/>
              <a:t>-21</a:t>
            </a:r>
            <a:r>
              <a:rPr kumimoji="1" lang="ja-JP" altLang="en-US"/>
              <a:t>時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6498238-1A9A-8043-BD48-678AE170D4B5}"/>
              </a:ext>
            </a:extLst>
          </p:cNvPr>
          <p:cNvSpPr txBox="1"/>
          <p:nvPr/>
        </p:nvSpPr>
        <p:spPr>
          <a:xfrm>
            <a:off x="11249861" y="2527482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chemeClr val="accent1">
                    <a:lumMod val="75000"/>
                  </a:schemeClr>
                </a:solidFill>
              </a:rPr>
              <a:t>破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256F0867-4ED1-0144-8211-235A3D199FB4}"/>
              </a:ext>
            </a:extLst>
          </p:cNvPr>
          <p:cNvSpPr txBox="1"/>
          <p:nvPr/>
        </p:nvSpPr>
        <p:spPr>
          <a:xfrm>
            <a:off x="9294570" y="455892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chemeClr val="accent1">
                    <a:lumMod val="75000"/>
                  </a:schemeClr>
                </a:solidFill>
              </a:rPr>
              <a:t>丑</a:t>
            </a:r>
            <a:endParaRPr kumimoji="1" lang="ja-JP" altLang="en-US" sz="24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2EE8EDB1-831C-F44C-914A-97687D0D3880}"/>
              </a:ext>
            </a:extLst>
          </p:cNvPr>
          <p:cNvSpPr txBox="1"/>
          <p:nvPr/>
        </p:nvSpPr>
        <p:spPr>
          <a:xfrm>
            <a:off x="9324190" y="2501532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8967F779-BE31-374F-B8C4-6621702E2277}"/>
              </a:ext>
            </a:extLst>
          </p:cNvPr>
          <p:cNvSpPr txBox="1"/>
          <p:nvPr/>
        </p:nvSpPr>
        <p:spPr>
          <a:xfrm>
            <a:off x="11156710" y="455892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戌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5014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図 32" descr="サッカー, 椅子, 時計 が含まれている画像&#10;&#10;自動的に生成された説明">
            <a:extLst>
              <a:ext uri="{FF2B5EF4-FFF2-40B4-BE49-F238E27FC236}">
                <a16:creationId xmlns:a16="http://schemas.microsoft.com/office/drawing/2014/main" id="{574A0E96-C864-214C-8068-993FC07940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4282" y="2218647"/>
            <a:ext cx="3082324" cy="2896100"/>
          </a:xfrm>
          <a:prstGeom prst="rect">
            <a:avLst/>
          </a:prstGeom>
        </p:spPr>
      </p:pic>
      <p:pic>
        <p:nvPicPr>
          <p:cNvPr id="32" name="図 31" descr="サッカー, 椅子, 時計 が含まれている画像&#10;&#10;自動的に生成された説明">
            <a:extLst>
              <a:ext uri="{FF2B5EF4-FFF2-40B4-BE49-F238E27FC236}">
                <a16:creationId xmlns:a16="http://schemas.microsoft.com/office/drawing/2014/main" id="{0A0D62F6-BFAE-DE44-9FD9-5E684DD327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9528" y="2179532"/>
            <a:ext cx="3082324" cy="2896100"/>
          </a:xfrm>
          <a:prstGeom prst="rect">
            <a:avLst/>
          </a:prstGeom>
        </p:spPr>
      </p:pic>
      <p:pic>
        <p:nvPicPr>
          <p:cNvPr id="3" name="図 2" descr="サッカー, 椅子, 時計 が含まれている画像&#10;&#10;自動的に生成された説明">
            <a:extLst>
              <a:ext uri="{FF2B5EF4-FFF2-40B4-BE49-F238E27FC236}">
                <a16:creationId xmlns:a16="http://schemas.microsoft.com/office/drawing/2014/main" id="{B06F711B-8ABF-9944-9ED2-893191810D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4579" y="2140714"/>
            <a:ext cx="3082324" cy="2896100"/>
          </a:xfrm>
          <a:prstGeom prst="rect">
            <a:avLst/>
          </a:prstGeom>
        </p:spPr>
      </p:pic>
      <p:sp>
        <p:nvSpPr>
          <p:cNvPr id="22" name="コンテンツ プレースホルダ 22"/>
          <p:cNvSpPr txBox="1">
            <a:spLocks/>
          </p:cNvSpPr>
          <p:nvPr/>
        </p:nvSpPr>
        <p:spPr>
          <a:xfrm>
            <a:off x="750236" y="475238"/>
            <a:ext cx="7936564" cy="6480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200" dirty="0">
                <a:latin typeface="+mj-ea"/>
                <a:ea typeface="+mj-ea"/>
              </a:rPr>
              <a:t>2021</a:t>
            </a:r>
            <a:r>
              <a:rPr lang="ja-JP" altLang="en-US" sz="3200">
                <a:latin typeface="+mj-ea"/>
                <a:ea typeface="+mj-ea"/>
              </a:rPr>
              <a:t>年　</a:t>
            </a:r>
            <a:r>
              <a:rPr lang="en-US" altLang="ja-JP" sz="3200" dirty="0">
                <a:latin typeface="+mj-ea"/>
                <a:ea typeface="+mj-ea"/>
              </a:rPr>
              <a:t>11</a:t>
            </a:r>
            <a:r>
              <a:rPr lang="ja-JP" altLang="en-US" sz="3200">
                <a:latin typeface="+mj-ea"/>
                <a:ea typeface="+mj-ea"/>
              </a:rPr>
              <a:t>月</a:t>
            </a:r>
            <a:r>
              <a:rPr lang="en-US" altLang="ja-JP" sz="3200" dirty="0">
                <a:latin typeface="+mj-ea"/>
                <a:ea typeface="+mj-ea"/>
              </a:rPr>
              <a:t>22</a:t>
            </a:r>
            <a:r>
              <a:rPr lang="ja-JP" altLang="en-US" sz="3200">
                <a:latin typeface="+mj-ea"/>
                <a:ea typeface="+mj-ea"/>
              </a:rPr>
              <a:t>日（月）甲戌</a:t>
            </a:r>
            <a:endParaRPr lang="en-US" altLang="ja-JP" sz="3600" dirty="0">
              <a:latin typeface="+mj-ea"/>
              <a:ea typeface="+mj-ea"/>
            </a:endParaRPr>
          </a:p>
          <a:p>
            <a:pPr>
              <a:buFont typeface="Wingdings 2"/>
              <a:buNone/>
            </a:pPr>
            <a:endParaRPr lang="en-US" altLang="ja-JP" dirty="0">
              <a:latin typeface="+mj-ea"/>
              <a:ea typeface="+mj-ea"/>
            </a:endParaRPr>
          </a:p>
        </p:txBody>
      </p:sp>
      <p:pic>
        <p:nvPicPr>
          <p:cNvPr id="28" name="図 27" descr="kigaku5.jpg">
            <a:extLst>
              <a:ext uri="{FF2B5EF4-FFF2-40B4-BE49-F238E27FC236}">
                <a16:creationId xmlns:a16="http://schemas.microsoft.com/office/drawing/2014/main" id="{4CE424AD-6667-2943-A62C-E34919E8C5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7" y="141028"/>
            <a:ext cx="2049627" cy="1927929"/>
          </a:xfrm>
          <a:prstGeom prst="rect">
            <a:avLst/>
          </a:prstGeom>
        </p:spPr>
      </p:pic>
      <p:pic>
        <p:nvPicPr>
          <p:cNvPr id="9" name="図 8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6BFFAF63-666D-2E4B-9E31-7D5FB14EBA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070" y="2195658"/>
            <a:ext cx="3048000" cy="2863850"/>
          </a:xfrm>
          <a:prstGeom prst="rect">
            <a:avLst/>
          </a:prstGeom>
        </p:spPr>
      </p:pic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851D8B3D-648B-CF47-AF2A-9F6EAEB93AD0}"/>
              </a:ext>
            </a:extLst>
          </p:cNvPr>
          <p:cNvGrpSpPr/>
          <p:nvPr/>
        </p:nvGrpSpPr>
        <p:grpSpPr>
          <a:xfrm>
            <a:off x="1136796" y="5797275"/>
            <a:ext cx="9918408" cy="495575"/>
            <a:chOff x="1381539" y="5208102"/>
            <a:chExt cx="9918408" cy="495575"/>
          </a:xfrm>
        </p:grpSpPr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5CBEFDF5-E153-D64F-BD52-EECFA9E5A241}"/>
                </a:ext>
              </a:extLst>
            </p:cNvPr>
            <p:cNvSpPr txBox="1"/>
            <p:nvPr/>
          </p:nvSpPr>
          <p:spPr>
            <a:xfrm>
              <a:off x="1381539" y="5208104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年</a:t>
              </a: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9A3CC335-7931-7E44-B400-1F948CDE3C3F}"/>
                </a:ext>
              </a:extLst>
            </p:cNvPr>
            <p:cNvSpPr txBox="1"/>
            <p:nvPr/>
          </p:nvSpPr>
          <p:spPr>
            <a:xfrm>
              <a:off x="4369167" y="5208103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月</a:t>
              </a:r>
              <a:endParaRPr kumimoji="1" lang="ja-JP" altLang="en-US" sz="2400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D7244C58-DBC3-5C43-B575-08DCFE6B8BE4}"/>
                </a:ext>
              </a:extLst>
            </p:cNvPr>
            <p:cNvSpPr txBox="1"/>
            <p:nvPr/>
          </p:nvSpPr>
          <p:spPr>
            <a:xfrm>
              <a:off x="7407628" y="524201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日</a:t>
              </a:r>
              <a:endParaRPr kumimoji="1" lang="ja-JP" altLang="en-US" sz="2400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87AB18C7-2D3C-7048-A58C-0CADD26C7AC5}"/>
                </a:ext>
              </a:extLst>
            </p:cNvPr>
            <p:cNvSpPr txBox="1"/>
            <p:nvPr/>
          </p:nvSpPr>
          <p:spPr>
            <a:xfrm>
              <a:off x="10693660" y="520810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時</a:t>
              </a:r>
              <a:endParaRPr kumimoji="1" lang="ja-JP" altLang="en-US" sz="2400"/>
            </a:p>
          </p:txBody>
        </p:sp>
      </p:grp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94A89DF-9287-EC4A-9411-41EFAED9143B}"/>
              </a:ext>
            </a:extLst>
          </p:cNvPr>
          <p:cNvSpPr txBox="1"/>
          <p:nvPr/>
        </p:nvSpPr>
        <p:spPr>
          <a:xfrm>
            <a:off x="447092" y="445150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丑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8944085-0F1D-C144-95AA-1F6BABC5D001}"/>
              </a:ext>
            </a:extLst>
          </p:cNvPr>
          <p:cNvSpPr txBox="1"/>
          <p:nvPr/>
        </p:nvSpPr>
        <p:spPr>
          <a:xfrm>
            <a:off x="2414741" y="250104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823AF4F-3DEE-2743-BFE6-2D64737DB2B7}"/>
              </a:ext>
            </a:extLst>
          </p:cNvPr>
          <p:cNvSpPr txBox="1"/>
          <p:nvPr/>
        </p:nvSpPr>
        <p:spPr>
          <a:xfrm>
            <a:off x="3315074" y="2434725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372EF69-EEBE-2C46-9B0A-527467EF314F}"/>
              </a:ext>
            </a:extLst>
          </p:cNvPr>
          <p:cNvSpPr txBox="1"/>
          <p:nvPr/>
        </p:nvSpPr>
        <p:spPr>
          <a:xfrm>
            <a:off x="6303137" y="250104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FFDC9099-342E-1142-AEE9-A083194DD126}"/>
              </a:ext>
            </a:extLst>
          </p:cNvPr>
          <p:cNvSpPr txBox="1"/>
          <p:nvPr/>
        </p:nvSpPr>
        <p:spPr>
          <a:xfrm>
            <a:off x="2291143" y="4382378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6E843E7-8E90-6F47-9798-9F7C94E9684A}"/>
              </a:ext>
            </a:extLst>
          </p:cNvPr>
          <p:cNvSpPr txBox="1"/>
          <p:nvPr/>
        </p:nvSpPr>
        <p:spPr>
          <a:xfrm>
            <a:off x="5324971" y="436687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亥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7608495F-414D-5D43-8F59-AE4BCF55C4D3}"/>
              </a:ext>
            </a:extLst>
          </p:cNvPr>
          <p:cNvSpPr txBox="1"/>
          <p:nvPr/>
        </p:nvSpPr>
        <p:spPr>
          <a:xfrm>
            <a:off x="8288591" y="4425806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戌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3C743D70-C523-C842-A0AD-D5F7CBE5A056}"/>
              </a:ext>
            </a:extLst>
          </p:cNvPr>
          <p:cNvSpPr txBox="1"/>
          <p:nvPr/>
        </p:nvSpPr>
        <p:spPr>
          <a:xfrm>
            <a:off x="1218796" y="2049306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98FB8DE-161C-C242-B154-FC8B3DF77084}"/>
              </a:ext>
            </a:extLst>
          </p:cNvPr>
          <p:cNvSpPr txBox="1"/>
          <p:nvPr/>
        </p:nvSpPr>
        <p:spPr>
          <a:xfrm>
            <a:off x="9729538" y="6258940"/>
            <a:ext cx="1876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1-3</a:t>
            </a:r>
            <a:r>
              <a:rPr lang="ja-JP" altLang="en-US"/>
              <a:t>時</a:t>
            </a:r>
            <a:r>
              <a:rPr lang="en-US" altLang="ja-JP" dirty="0"/>
              <a:t>/19</a:t>
            </a:r>
            <a:r>
              <a:rPr kumimoji="1" lang="en-US" altLang="ja-JP" dirty="0"/>
              <a:t>-21</a:t>
            </a:r>
            <a:r>
              <a:rPr kumimoji="1" lang="ja-JP" altLang="en-US"/>
              <a:t>時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6498238-1A9A-8043-BD48-678AE170D4B5}"/>
              </a:ext>
            </a:extLst>
          </p:cNvPr>
          <p:cNvSpPr txBox="1"/>
          <p:nvPr/>
        </p:nvSpPr>
        <p:spPr>
          <a:xfrm>
            <a:off x="11249861" y="2527482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chemeClr val="accent1">
                    <a:lumMod val="75000"/>
                  </a:schemeClr>
                </a:solidFill>
              </a:rPr>
              <a:t>破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256F0867-4ED1-0144-8211-235A3D199FB4}"/>
              </a:ext>
            </a:extLst>
          </p:cNvPr>
          <p:cNvSpPr txBox="1"/>
          <p:nvPr/>
        </p:nvSpPr>
        <p:spPr>
          <a:xfrm>
            <a:off x="9294570" y="455892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chemeClr val="accent1">
                    <a:lumMod val="75000"/>
                  </a:schemeClr>
                </a:solidFill>
              </a:rPr>
              <a:t>丑</a:t>
            </a:r>
            <a:endParaRPr kumimoji="1" lang="ja-JP" altLang="en-US" sz="24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2EE8EDB1-831C-F44C-914A-97687D0D3880}"/>
              </a:ext>
            </a:extLst>
          </p:cNvPr>
          <p:cNvSpPr txBox="1"/>
          <p:nvPr/>
        </p:nvSpPr>
        <p:spPr>
          <a:xfrm>
            <a:off x="9324190" y="2501532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8967F779-BE31-374F-B8C4-6621702E2277}"/>
              </a:ext>
            </a:extLst>
          </p:cNvPr>
          <p:cNvSpPr txBox="1"/>
          <p:nvPr/>
        </p:nvSpPr>
        <p:spPr>
          <a:xfrm>
            <a:off x="11156710" y="455892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戌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4242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図 32" descr="サッカー, 椅子, 時計 が含まれている画像&#10;&#10;自動的に生成された説明">
            <a:extLst>
              <a:ext uri="{FF2B5EF4-FFF2-40B4-BE49-F238E27FC236}">
                <a16:creationId xmlns:a16="http://schemas.microsoft.com/office/drawing/2014/main" id="{574A0E96-C864-214C-8068-993FC07940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4282" y="2218647"/>
            <a:ext cx="3082324" cy="2896100"/>
          </a:xfrm>
          <a:prstGeom prst="rect">
            <a:avLst/>
          </a:prstGeom>
        </p:spPr>
      </p:pic>
      <p:pic>
        <p:nvPicPr>
          <p:cNvPr id="32" name="図 31" descr="サッカー, 椅子, 時計 が含まれている画像&#10;&#10;自動的に生成された説明">
            <a:extLst>
              <a:ext uri="{FF2B5EF4-FFF2-40B4-BE49-F238E27FC236}">
                <a16:creationId xmlns:a16="http://schemas.microsoft.com/office/drawing/2014/main" id="{0A0D62F6-BFAE-DE44-9FD9-5E684DD327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9528" y="2179532"/>
            <a:ext cx="3082324" cy="2896100"/>
          </a:xfrm>
          <a:prstGeom prst="rect">
            <a:avLst/>
          </a:prstGeom>
        </p:spPr>
      </p:pic>
      <p:pic>
        <p:nvPicPr>
          <p:cNvPr id="3" name="図 2" descr="サッカー, 椅子, 時計 が含まれている画像&#10;&#10;自動的に生成された説明">
            <a:extLst>
              <a:ext uri="{FF2B5EF4-FFF2-40B4-BE49-F238E27FC236}">
                <a16:creationId xmlns:a16="http://schemas.microsoft.com/office/drawing/2014/main" id="{B06F711B-8ABF-9944-9ED2-893191810D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4579" y="2140714"/>
            <a:ext cx="3082324" cy="2896100"/>
          </a:xfrm>
          <a:prstGeom prst="rect">
            <a:avLst/>
          </a:prstGeom>
        </p:spPr>
      </p:pic>
      <p:sp>
        <p:nvSpPr>
          <p:cNvPr id="22" name="コンテンツ プレースホルダ 22"/>
          <p:cNvSpPr txBox="1">
            <a:spLocks/>
          </p:cNvSpPr>
          <p:nvPr/>
        </p:nvSpPr>
        <p:spPr>
          <a:xfrm>
            <a:off x="750236" y="475238"/>
            <a:ext cx="7936564" cy="6480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200" dirty="0">
                <a:latin typeface="+mj-ea"/>
                <a:ea typeface="+mj-ea"/>
              </a:rPr>
              <a:t>2021</a:t>
            </a:r>
            <a:r>
              <a:rPr lang="ja-JP" altLang="en-US" sz="3200">
                <a:latin typeface="+mj-ea"/>
                <a:ea typeface="+mj-ea"/>
              </a:rPr>
              <a:t>年　</a:t>
            </a:r>
            <a:r>
              <a:rPr lang="en-US" altLang="ja-JP" sz="3200" dirty="0">
                <a:latin typeface="+mj-ea"/>
                <a:ea typeface="+mj-ea"/>
              </a:rPr>
              <a:t>12</a:t>
            </a:r>
            <a:r>
              <a:rPr lang="ja-JP" altLang="en-US" sz="3200">
                <a:latin typeface="+mj-ea"/>
                <a:ea typeface="+mj-ea"/>
              </a:rPr>
              <a:t>月</a:t>
            </a:r>
            <a:r>
              <a:rPr lang="en-US" altLang="ja-JP" sz="3200" dirty="0">
                <a:latin typeface="+mj-ea"/>
                <a:ea typeface="+mj-ea"/>
              </a:rPr>
              <a:t>1</a:t>
            </a:r>
            <a:r>
              <a:rPr lang="ja-JP" altLang="en-US" sz="3200">
                <a:latin typeface="+mj-ea"/>
                <a:ea typeface="+mj-ea"/>
              </a:rPr>
              <a:t>日（水）癸未</a:t>
            </a:r>
            <a:endParaRPr lang="en-US" altLang="ja-JP" sz="3600" dirty="0">
              <a:latin typeface="+mj-ea"/>
              <a:ea typeface="+mj-ea"/>
            </a:endParaRPr>
          </a:p>
          <a:p>
            <a:pPr>
              <a:buFont typeface="Wingdings 2"/>
              <a:buNone/>
            </a:pPr>
            <a:endParaRPr lang="en-US" altLang="ja-JP" dirty="0">
              <a:latin typeface="+mj-ea"/>
              <a:ea typeface="+mj-ea"/>
            </a:endParaRPr>
          </a:p>
        </p:txBody>
      </p:sp>
      <p:pic>
        <p:nvPicPr>
          <p:cNvPr id="28" name="図 27" descr="kigaku5.jpg">
            <a:extLst>
              <a:ext uri="{FF2B5EF4-FFF2-40B4-BE49-F238E27FC236}">
                <a16:creationId xmlns:a16="http://schemas.microsoft.com/office/drawing/2014/main" id="{4CE424AD-6667-2943-A62C-E34919E8C5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7" y="141028"/>
            <a:ext cx="2049627" cy="1927929"/>
          </a:xfrm>
          <a:prstGeom prst="rect">
            <a:avLst/>
          </a:prstGeom>
        </p:spPr>
      </p:pic>
      <p:pic>
        <p:nvPicPr>
          <p:cNvPr id="9" name="図 8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6BFFAF63-666D-2E4B-9E31-7D5FB14EBA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070" y="2195658"/>
            <a:ext cx="3048000" cy="2863850"/>
          </a:xfrm>
          <a:prstGeom prst="rect">
            <a:avLst/>
          </a:prstGeom>
        </p:spPr>
      </p:pic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851D8B3D-648B-CF47-AF2A-9F6EAEB93AD0}"/>
              </a:ext>
            </a:extLst>
          </p:cNvPr>
          <p:cNvGrpSpPr/>
          <p:nvPr/>
        </p:nvGrpSpPr>
        <p:grpSpPr>
          <a:xfrm>
            <a:off x="1136796" y="5797275"/>
            <a:ext cx="9918408" cy="495575"/>
            <a:chOff x="1381539" y="5208102"/>
            <a:chExt cx="9918408" cy="495575"/>
          </a:xfrm>
        </p:grpSpPr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5CBEFDF5-E153-D64F-BD52-EECFA9E5A241}"/>
                </a:ext>
              </a:extLst>
            </p:cNvPr>
            <p:cNvSpPr txBox="1"/>
            <p:nvPr/>
          </p:nvSpPr>
          <p:spPr>
            <a:xfrm>
              <a:off x="1381539" y="5208104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年</a:t>
              </a: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9A3CC335-7931-7E44-B400-1F948CDE3C3F}"/>
                </a:ext>
              </a:extLst>
            </p:cNvPr>
            <p:cNvSpPr txBox="1"/>
            <p:nvPr/>
          </p:nvSpPr>
          <p:spPr>
            <a:xfrm>
              <a:off x="4369167" y="5208103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月</a:t>
              </a:r>
              <a:endParaRPr kumimoji="1" lang="ja-JP" altLang="en-US" sz="2400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D7244C58-DBC3-5C43-B575-08DCFE6B8BE4}"/>
                </a:ext>
              </a:extLst>
            </p:cNvPr>
            <p:cNvSpPr txBox="1"/>
            <p:nvPr/>
          </p:nvSpPr>
          <p:spPr>
            <a:xfrm>
              <a:off x="7407628" y="524201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日</a:t>
              </a:r>
              <a:endParaRPr kumimoji="1" lang="ja-JP" altLang="en-US" sz="2400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87AB18C7-2D3C-7048-A58C-0CADD26C7AC5}"/>
                </a:ext>
              </a:extLst>
            </p:cNvPr>
            <p:cNvSpPr txBox="1"/>
            <p:nvPr/>
          </p:nvSpPr>
          <p:spPr>
            <a:xfrm>
              <a:off x="10693660" y="520810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時</a:t>
              </a:r>
              <a:endParaRPr kumimoji="1" lang="ja-JP" altLang="en-US" sz="2400"/>
            </a:p>
          </p:txBody>
        </p:sp>
      </p:grp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94A89DF-9287-EC4A-9411-41EFAED9143B}"/>
              </a:ext>
            </a:extLst>
          </p:cNvPr>
          <p:cNvSpPr txBox="1"/>
          <p:nvPr/>
        </p:nvSpPr>
        <p:spPr>
          <a:xfrm>
            <a:off x="447092" y="445150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丑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8944085-0F1D-C144-95AA-1F6BABC5D001}"/>
              </a:ext>
            </a:extLst>
          </p:cNvPr>
          <p:cNvSpPr txBox="1"/>
          <p:nvPr/>
        </p:nvSpPr>
        <p:spPr>
          <a:xfrm>
            <a:off x="2414741" y="250104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823AF4F-3DEE-2743-BFE6-2D64737DB2B7}"/>
              </a:ext>
            </a:extLst>
          </p:cNvPr>
          <p:cNvSpPr txBox="1"/>
          <p:nvPr/>
        </p:nvSpPr>
        <p:spPr>
          <a:xfrm>
            <a:off x="3315074" y="2434725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372EF69-EEBE-2C46-9B0A-527467EF314F}"/>
              </a:ext>
            </a:extLst>
          </p:cNvPr>
          <p:cNvSpPr txBox="1"/>
          <p:nvPr/>
        </p:nvSpPr>
        <p:spPr>
          <a:xfrm>
            <a:off x="6309911" y="445150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FFDC9099-342E-1142-AEE9-A083194DD126}"/>
              </a:ext>
            </a:extLst>
          </p:cNvPr>
          <p:cNvSpPr txBox="1"/>
          <p:nvPr/>
        </p:nvSpPr>
        <p:spPr>
          <a:xfrm>
            <a:off x="2291143" y="4382378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6E843E7-8E90-6F47-9798-9F7C94E9684A}"/>
              </a:ext>
            </a:extLst>
          </p:cNvPr>
          <p:cNvSpPr txBox="1"/>
          <p:nvPr/>
        </p:nvSpPr>
        <p:spPr>
          <a:xfrm>
            <a:off x="5324971" y="436687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亥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7608495F-414D-5D43-8F59-AE4BCF55C4D3}"/>
              </a:ext>
            </a:extLst>
          </p:cNvPr>
          <p:cNvSpPr txBox="1"/>
          <p:nvPr/>
        </p:nvSpPr>
        <p:spPr>
          <a:xfrm>
            <a:off x="8165277" y="2496886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未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3C743D70-C523-C842-A0AD-D5F7CBE5A056}"/>
              </a:ext>
            </a:extLst>
          </p:cNvPr>
          <p:cNvSpPr txBox="1"/>
          <p:nvPr/>
        </p:nvSpPr>
        <p:spPr>
          <a:xfrm>
            <a:off x="1218796" y="2049306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98FB8DE-161C-C242-B154-FC8B3DF77084}"/>
              </a:ext>
            </a:extLst>
          </p:cNvPr>
          <p:cNvSpPr txBox="1"/>
          <p:nvPr/>
        </p:nvSpPr>
        <p:spPr>
          <a:xfrm>
            <a:off x="9729538" y="6258940"/>
            <a:ext cx="1876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1-3</a:t>
            </a:r>
            <a:r>
              <a:rPr lang="ja-JP" altLang="en-US"/>
              <a:t>時</a:t>
            </a:r>
            <a:r>
              <a:rPr lang="en-US" altLang="ja-JP" dirty="0"/>
              <a:t>/19</a:t>
            </a:r>
            <a:r>
              <a:rPr kumimoji="1" lang="en-US" altLang="ja-JP" dirty="0"/>
              <a:t>-21</a:t>
            </a:r>
            <a:r>
              <a:rPr kumimoji="1" lang="ja-JP" altLang="en-US"/>
              <a:t>時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6498238-1A9A-8043-BD48-678AE170D4B5}"/>
              </a:ext>
            </a:extLst>
          </p:cNvPr>
          <p:cNvSpPr txBox="1"/>
          <p:nvPr/>
        </p:nvSpPr>
        <p:spPr>
          <a:xfrm>
            <a:off x="11249861" y="2527482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chemeClr val="accent1">
                    <a:lumMod val="75000"/>
                  </a:schemeClr>
                </a:solidFill>
              </a:rPr>
              <a:t>破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256F0867-4ED1-0144-8211-235A3D199FB4}"/>
              </a:ext>
            </a:extLst>
          </p:cNvPr>
          <p:cNvSpPr txBox="1"/>
          <p:nvPr/>
        </p:nvSpPr>
        <p:spPr>
          <a:xfrm>
            <a:off x="9294570" y="455892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chemeClr val="accent1">
                    <a:lumMod val="75000"/>
                  </a:schemeClr>
                </a:solidFill>
              </a:rPr>
              <a:t>丑</a:t>
            </a:r>
            <a:endParaRPr kumimoji="1" lang="ja-JP" altLang="en-US" sz="240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2EE8EDB1-831C-F44C-914A-97687D0D3880}"/>
              </a:ext>
            </a:extLst>
          </p:cNvPr>
          <p:cNvSpPr txBox="1"/>
          <p:nvPr/>
        </p:nvSpPr>
        <p:spPr>
          <a:xfrm>
            <a:off x="9324190" y="2501532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8967F779-BE31-374F-B8C4-6621702E2277}"/>
              </a:ext>
            </a:extLst>
          </p:cNvPr>
          <p:cNvSpPr txBox="1"/>
          <p:nvPr/>
        </p:nvSpPr>
        <p:spPr>
          <a:xfrm>
            <a:off x="11156710" y="455892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戌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75949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図 30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6BC548A9-594A-1C4C-8104-400993CF58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9346" y="2278272"/>
            <a:ext cx="3048001" cy="2863851"/>
          </a:xfrm>
          <a:prstGeom prst="rect">
            <a:avLst/>
          </a:prstGeom>
        </p:spPr>
      </p:pic>
      <p:pic>
        <p:nvPicPr>
          <p:cNvPr id="30" name="図 29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D4CCB327-4DA3-4B4D-9873-A3AE939EBA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0256" y="2278272"/>
            <a:ext cx="3048001" cy="2863851"/>
          </a:xfrm>
          <a:prstGeom prst="rect">
            <a:avLst/>
          </a:prstGeom>
        </p:spPr>
      </p:pic>
      <p:pic>
        <p:nvPicPr>
          <p:cNvPr id="4" name="図 3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A669EFA9-F3CB-3046-A4BA-B813E60E61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4128" y="2278272"/>
            <a:ext cx="3048001" cy="2863851"/>
          </a:xfrm>
          <a:prstGeom prst="rect">
            <a:avLst/>
          </a:prstGeom>
        </p:spPr>
      </p:pic>
      <p:sp>
        <p:nvSpPr>
          <p:cNvPr id="22" name="コンテンツ プレースホルダ 22"/>
          <p:cNvSpPr txBox="1">
            <a:spLocks/>
          </p:cNvSpPr>
          <p:nvPr/>
        </p:nvSpPr>
        <p:spPr>
          <a:xfrm>
            <a:off x="750236" y="475238"/>
            <a:ext cx="7936564" cy="6480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200" dirty="0">
                <a:latin typeface="+mj-ea"/>
                <a:ea typeface="+mj-ea"/>
              </a:rPr>
              <a:t>2021</a:t>
            </a:r>
            <a:r>
              <a:rPr lang="ja-JP" altLang="en-US" sz="3200">
                <a:latin typeface="+mj-ea"/>
                <a:ea typeface="+mj-ea"/>
              </a:rPr>
              <a:t>年　</a:t>
            </a:r>
            <a:r>
              <a:rPr lang="en-US" altLang="ja-JP" sz="3200" dirty="0">
                <a:latin typeface="+mj-ea"/>
                <a:ea typeface="+mj-ea"/>
              </a:rPr>
              <a:t>12</a:t>
            </a:r>
            <a:r>
              <a:rPr lang="ja-JP" altLang="en-US" sz="3200">
                <a:latin typeface="+mj-ea"/>
                <a:ea typeface="+mj-ea"/>
              </a:rPr>
              <a:t>月</a:t>
            </a:r>
            <a:r>
              <a:rPr lang="en-US" altLang="ja-JP" sz="3200" dirty="0">
                <a:latin typeface="+mj-ea"/>
                <a:ea typeface="+mj-ea"/>
              </a:rPr>
              <a:t>11</a:t>
            </a:r>
            <a:r>
              <a:rPr lang="ja-JP" altLang="en-US" sz="3200">
                <a:latin typeface="+mj-ea"/>
                <a:ea typeface="+mj-ea"/>
              </a:rPr>
              <a:t>日（土）癸巳</a:t>
            </a:r>
            <a:endParaRPr lang="en-US" altLang="ja-JP" sz="3600" dirty="0">
              <a:latin typeface="+mj-ea"/>
              <a:ea typeface="+mj-ea"/>
            </a:endParaRPr>
          </a:p>
          <a:p>
            <a:pPr>
              <a:buFont typeface="Wingdings 2"/>
              <a:buNone/>
            </a:pPr>
            <a:endParaRPr lang="en-US" altLang="ja-JP" dirty="0">
              <a:latin typeface="+mj-ea"/>
              <a:ea typeface="+mj-ea"/>
            </a:endParaRPr>
          </a:p>
        </p:txBody>
      </p:sp>
      <p:pic>
        <p:nvPicPr>
          <p:cNvPr id="28" name="図 27" descr="kigaku5.jpg">
            <a:extLst>
              <a:ext uri="{FF2B5EF4-FFF2-40B4-BE49-F238E27FC236}">
                <a16:creationId xmlns:a16="http://schemas.microsoft.com/office/drawing/2014/main" id="{4CE424AD-6667-2943-A62C-E34919E8C5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7" y="141028"/>
            <a:ext cx="2049627" cy="1927929"/>
          </a:xfrm>
          <a:prstGeom prst="rect">
            <a:avLst/>
          </a:prstGeom>
        </p:spPr>
      </p:pic>
      <p:pic>
        <p:nvPicPr>
          <p:cNvPr id="9" name="図 8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6BFFAF63-666D-2E4B-9E31-7D5FB14EBA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070" y="2195658"/>
            <a:ext cx="3048000" cy="2863850"/>
          </a:xfrm>
          <a:prstGeom prst="rect">
            <a:avLst/>
          </a:prstGeom>
        </p:spPr>
      </p:pic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851D8B3D-648B-CF47-AF2A-9F6EAEB93AD0}"/>
              </a:ext>
            </a:extLst>
          </p:cNvPr>
          <p:cNvGrpSpPr/>
          <p:nvPr/>
        </p:nvGrpSpPr>
        <p:grpSpPr>
          <a:xfrm>
            <a:off x="1136796" y="5797275"/>
            <a:ext cx="9918408" cy="495575"/>
            <a:chOff x="1381539" y="5208102"/>
            <a:chExt cx="9918408" cy="495575"/>
          </a:xfrm>
        </p:grpSpPr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5CBEFDF5-E153-D64F-BD52-EECFA9E5A241}"/>
                </a:ext>
              </a:extLst>
            </p:cNvPr>
            <p:cNvSpPr txBox="1"/>
            <p:nvPr/>
          </p:nvSpPr>
          <p:spPr>
            <a:xfrm>
              <a:off x="1381539" y="5208104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年</a:t>
              </a: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9A3CC335-7931-7E44-B400-1F948CDE3C3F}"/>
                </a:ext>
              </a:extLst>
            </p:cNvPr>
            <p:cNvSpPr txBox="1"/>
            <p:nvPr/>
          </p:nvSpPr>
          <p:spPr>
            <a:xfrm>
              <a:off x="4369167" y="5208103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月</a:t>
              </a:r>
              <a:endParaRPr kumimoji="1" lang="ja-JP" altLang="en-US" sz="2400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D7244C58-DBC3-5C43-B575-08DCFE6B8BE4}"/>
                </a:ext>
              </a:extLst>
            </p:cNvPr>
            <p:cNvSpPr txBox="1"/>
            <p:nvPr/>
          </p:nvSpPr>
          <p:spPr>
            <a:xfrm>
              <a:off x="7407628" y="524201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日</a:t>
              </a:r>
              <a:endParaRPr kumimoji="1" lang="ja-JP" altLang="en-US" sz="2400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87AB18C7-2D3C-7048-A58C-0CADD26C7AC5}"/>
                </a:ext>
              </a:extLst>
            </p:cNvPr>
            <p:cNvSpPr txBox="1"/>
            <p:nvPr/>
          </p:nvSpPr>
          <p:spPr>
            <a:xfrm>
              <a:off x="10693660" y="520810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時</a:t>
              </a:r>
              <a:endParaRPr kumimoji="1" lang="ja-JP" altLang="en-US" sz="2400"/>
            </a:p>
          </p:txBody>
        </p:sp>
      </p:grp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94A89DF-9287-EC4A-9411-41EFAED9143B}"/>
              </a:ext>
            </a:extLst>
          </p:cNvPr>
          <p:cNvSpPr txBox="1"/>
          <p:nvPr/>
        </p:nvSpPr>
        <p:spPr>
          <a:xfrm>
            <a:off x="447092" y="445150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丑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8944085-0F1D-C144-95AA-1F6BABC5D001}"/>
              </a:ext>
            </a:extLst>
          </p:cNvPr>
          <p:cNvSpPr txBox="1"/>
          <p:nvPr/>
        </p:nvSpPr>
        <p:spPr>
          <a:xfrm>
            <a:off x="2414741" y="250104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823AF4F-3DEE-2743-BFE6-2D64737DB2B7}"/>
              </a:ext>
            </a:extLst>
          </p:cNvPr>
          <p:cNvSpPr txBox="1"/>
          <p:nvPr/>
        </p:nvSpPr>
        <p:spPr>
          <a:xfrm>
            <a:off x="4258711" y="2103392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372EF69-EEBE-2C46-9B0A-527467EF314F}"/>
              </a:ext>
            </a:extLst>
          </p:cNvPr>
          <p:cNvSpPr txBox="1"/>
          <p:nvPr/>
        </p:nvSpPr>
        <p:spPr>
          <a:xfrm>
            <a:off x="8119371" y="445150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FFDC9099-342E-1142-AEE9-A083194DD126}"/>
              </a:ext>
            </a:extLst>
          </p:cNvPr>
          <p:cNvSpPr txBox="1"/>
          <p:nvPr/>
        </p:nvSpPr>
        <p:spPr>
          <a:xfrm>
            <a:off x="2291143" y="4382378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6E843E7-8E90-6F47-9798-9F7C94E9684A}"/>
              </a:ext>
            </a:extLst>
          </p:cNvPr>
          <p:cNvSpPr txBox="1"/>
          <p:nvPr/>
        </p:nvSpPr>
        <p:spPr>
          <a:xfrm>
            <a:off x="4293746" y="4828675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子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7608495F-414D-5D43-8F59-AE4BCF55C4D3}"/>
              </a:ext>
            </a:extLst>
          </p:cNvPr>
          <p:cNvSpPr txBox="1"/>
          <p:nvPr/>
        </p:nvSpPr>
        <p:spPr>
          <a:xfrm>
            <a:off x="6266250" y="240095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巳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3C743D70-C523-C842-A0AD-D5F7CBE5A056}"/>
              </a:ext>
            </a:extLst>
          </p:cNvPr>
          <p:cNvSpPr txBox="1"/>
          <p:nvPr/>
        </p:nvSpPr>
        <p:spPr>
          <a:xfrm>
            <a:off x="1218796" y="2049306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98FB8DE-161C-C242-B154-FC8B3DF77084}"/>
              </a:ext>
            </a:extLst>
          </p:cNvPr>
          <p:cNvSpPr txBox="1"/>
          <p:nvPr/>
        </p:nvSpPr>
        <p:spPr>
          <a:xfrm>
            <a:off x="9729538" y="6258940"/>
            <a:ext cx="1876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>
                <a:solidFill>
                  <a:srgbClr val="00B050"/>
                </a:solidFill>
              </a:rPr>
              <a:t>15-17</a:t>
            </a:r>
            <a:r>
              <a:rPr kumimoji="1" lang="ja-JP" altLang="en-US">
                <a:solidFill>
                  <a:srgbClr val="00B050"/>
                </a:solidFill>
              </a:rPr>
              <a:t>時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2EE8EDB1-831C-F44C-914A-97687D0D3880}"/>
              </a:ext>
            </a:extLst>
          </p:cNvPr>
          <p:cNvSpPr txBox="1"/>
          <p:nvPr/>
        </p:nvSpPr>
        <p:spPr>
          <a:xfrm>
            <a:off x="9426394" y="445150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8967F779-BE31-374F-B8C4-6621702E2277}"/>
              </a:ext>
            </a:extLst>
          </p:cNvPr>
          <p:cNvSpPr txBox="1"/>
          <p:nvPr/>
        </p:nvSpPr>
        <p:spPr>
          <a:xfrm>
            <a:off x="11248156" y="2490626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申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49FB6087-6C29-6843-9308-929CE502E30F}"/>
              </a:ext>
            </a:extLst>
          </p:cNvPr>
          <p:cNvSpPr txBox="1"/>
          <p:nvPr/>
        </p:nvSpPr>
        <p:spPr>
          <a:xfrm>
            <a:off x="4060715" y="5194096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0C1C6DA6-1AA3-B94E-814F-1BBAB5E9AF16}"/>
              </a:ext>
            </a:extLst>
          </p:cNvPr>
          <p:cNvSpPr txBox="1"/>
          <p:nvPr/>
        </p:nvSpPr>
        <p:spPr>
          <a:xfrm>
            <a:off x="6958082" y="4946639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0B29AA5-6C69-4147-8C98-0B0F66535136}"/>
              </a:ext>
            </a:extLst>
          </p:cNvPr>
          <p:cNvSpPr txBox="1"/>
          <p:nvPr/>
        </p:nvSpPr>
        <p:spPr>
          <a:xfrm>
            <a:off x="10156115" y="4942068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D2A78FC5-4E46-C24E-9F86-9F646B607676}"/>
              </a:ext>
            </a:extLst>
          </p:cNvPr>
          <p:cNvSpPr txBox="1"/>
          <p:nvPr/>
        </p:nvSpPr>
        <p:spPr>
          <a:xfrm>
            <a:off x="6196962" y="2721458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00B050"/>
                </a:solidFill>
              </a:rPr>
              <a:t>ア</a:t>
            </a:r>
            <a:endParaRPr kumimoji="1" lang="ja-JP" altLang="en-US" sz="2400">
              <a:solidFill>
                <a:srgbClr val="00B050"/>
              </a:solidFill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118392E1-0D35-7648-A4FF-9984A8EBAC43}"/>
              </a:ext>
            </a:extLst>
          </p:cNvPr>
          <p:cNvSpPr txBox="1"/>
          <p:nvPr/>
        </p:nvSpPr>
        <p:spPr>
          <a:xfrm>
            <a:off x="3439929" y="2565057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00B050"/>
                </a:solidFill>
              </a:rPr>
              <a:t>ア</a:t>
            </a:r>
            <a:endParaRPr kumimoji="1" lang="ja-JP" altLang="en-US" sz="2400">
              <a:solidFill>
                <a:srgbClr val="00B050"/>
              </a:solidFill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4C0E6FEC-2657-1B43-997D-37853A7085B6}"/>
              </a:ext>
            </a:extLst>
          </p:cNvPr>
          <p:cNvSpPr txBox="1"/>
          <p:nvPr/>
        </p:nvSpPr>
        <p:spPr>
          <a:xfrm>
            <a:off x="9460203" y="257523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00B050"/>
                </a:solidFill>
              </a:rPr>
              <a:t>ア</a:t>
            </a:r>
            <a:endParaRPr kumimoji="1" lang="ja-JP" altLang="en-US" sz="240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506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図 28" descr="kigaku5.jpg">
            <a:extLst>
              <a:ext uri="{FF2B5EF4-FFF2-40B4-BE49-F238E27FC236}">
                <a16:creationId xmlns:a16="http://schemas.microsoft.com/office/drawing/2014/main" id="{930466B6-80BC-1F46-9EDD-5FDB97596F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2279290"/>
            <a:ext cx="3048000" cy="2867023"/>
          </a:xfrm>
          <a:prstGeom prst="rect">
            <a:avLst/>
          </a:prstGeom>
        </p:spPr>
      </p:pic>
      <p:pic>
        <p:nvPicPr>
          <p:cNvPr id="27" name="図 26" descr="kigaku5.jpg">
            <a:extLst>
              <a:ext uri="{FF2B5EF4-FFF2-40B4-BE49-F238E27FC236}">
                <a16:creationId xmlns:a16="http://schemas.microsoft.com/office/drawing/2014/main" id="{F98C6A95-5BAA-2949-851F-6C9BF64E4A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597" y="2231930"/>
            <a:ext cx="3048000" cy="2867023"/>
          </a:xfrm>
          <a:prstGeom prst="rect">
            <a:avLst/>
          </a:prstGeom>
        </p:spPr>
      </p:pic>
      <p:pic>
        <p:nvPicPr>
          <p:cNvPr id="26" name="図 25" descr="kigaku5.jpg">
            <a:extLst>
              <a:ext uri="{FF2B5EF4-FFF2-40B4-BE49-F238E27FC236}">
                <a16:creationId xmlns:a16="http://schemas.microsoft.com/office/drawing/2014/main" id="{D2589E0F-2E54-F945-9585-ED5FFCF9BE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9422" y="2223220"/>
            <a:ext cx="3048000" cy="2867023"/>
          </a:xfrm>
          <a:prstGeom prst="rect">
            <a:avLst/>
          </a:prstGeom>
        </p:spPr>
      </p:pic>
      <p:sp>
        <p:nvSpPr>
          <p:cNvPr id="22" name="コンテンツ プレースホルダ 22"/>
          <p:cNvSpPr txBox="1">
            <a:spLocks/>
          </p:cNvSpPr>
          <p:nvPr/>
        </p:nvSpPr>
        <p:spPr>
          <a:xfrm>
            <a:off x="750236" y="475238"/>
            <a:ext cx="6707088" cy="6480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200" dirty="0">
                <a:latin typeface="+mj-ea"/>
                <a:ea typeface="+mj-ea"/>
              </a:rPr>
              <a:t>2021</a:t>
            </a:r>
            <a:r>
              <a:rPr lang="ja-JP" altLang="en-US" sz="3200">
                <a:latin typeface="+mj-ea"/>
                <a:ea typeface="+mj-ea"/>
              </a:rPr>
              <a:t>年　</a:t>
            </a:r>
            <a:r>
              <a:rPr lang="en-US" altLang="ja-JP" sz="3200" dirty="0">
                <a:latin typeface="+mj-ea"/>
                <a:ea typeface="+mj-ea"/>
              </a:rPr>
              <a:t>2</a:t>
            </a:r>
            <a:r>
              <a:rPr lang="ja-JP" altLang="en-US" sz="3200">
                <a:latin typeface="+mj-ea"/>
                <a:ea typeface="+mj-ea"/>
              </a:rPr>
              <a:t>月</a:t>
            </a:r>
            <a:r>
              <a:rPr lang="en-US" altLang="ja-JP" sz="3200" dirty="0">
                <a:latin typeface="+mj-ea"/>
                <a:ea typeface="+mj-ea"/>
              </a:rPr>
              <a:t>7</a:t>
            </a:r>
            <a:r>
              <a:rPr lang="ja-JP" altLang="en-US" sz="3200">
                <a:latin typeface="+mj-ea"/>
                <a:ea typeface="+mj-ea"/>
              </a:rPr>
              <a:t>日（日）丙戌</a:t>
            </a:r>
            <a:endParaRPr lang="en-US" altLang="ja-JP" sz="3200" dirty="0">
              <a:latin typeface="+mj-ea"/>
              <a:ea typeface="+mj-ea"/>
            </a:endParaRPr>
          </a:p>
          <a:p>
            <a:endParaRPr lang="en-US" altLang="ja-JP" sz="3600" dirty="0">
              <a:latin typeface="+mj-ea"/>
              <a:ea typeface="+mj-ea"/>
            </a:endParaRPr>
          </a:p>
          <a:p>
            <a:pPr>
              <a:buFont typeface="Wingdings 2"/>
              <a:buNone/>
            </a:pPr>
            <a:endParaRPr lang="en-US" altLang="ja-JP" dirty="0">
              <a:latin typeface="+mj-ea"/>
              <a:ea typeface="+mj-ea"/>
            </a:endParaRPr>
          </a:p>
        </p:txBody>
      </p:sp>
      <p:pic>
        <p:nvPicPr>
          <p:cNvPr id="28" name="図 27" descr="kigaku5.jpg">
            <a:extLst>
              <a:ext uri="{FF2B5EF4-FFF2-40B4-BE49-F238E27FC236}">
                <a16:creationId xmlns:a16="http://schemas.microsoft.com/office/drawing/2014/main" id="{4CE424AD-6667-2943-A62C-E34919E8C5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7" y="141028"/>
            <a:ext cx="2049627" cy="1927929"/>
          </a:xfrm>
          <a:prstGeom prst="rect">
            <a:avLst/>
          </a:prstGeom>
        </p:spPr>
      </p:pic>
      <p:pic>
        <p:nvPicPr>
          <p:cNvPr id="9" name="図 8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6BFFAF63-666D-2E4B-9E31-7D5FB14EBA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070" y="2195658"/>
            <a:ext cx="3048000" cy="2863850"/>
          </a:xfrm>
          <a:prstGeom prst="rect">
            <a:avLst/>
          </a:prstGeom>
        </p:spPr>
      </p:pic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851D8B3D-648B-CF47-AF2A-9F6EAEB93AD0}"/>
              </a:ext>
            </a:extLst>
          </p:cNvPr>
          <p:cNvGrpSpPr/>
          <p:nvPr/>
        </p:nvGrpSpPr>
        <p:grpSpPr>
          <a:xfrm>
            <a:off x="1136796" y="5797275"/>
            <a:ext cx="9918408" cy="495575"/>
            <a:chOff x="1381539" y="5208102"/>
            <a:chExt cx="9918408" cy="495575"/>
          </a:xfrm>
        </p:grpSpPr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5CBEFDF5-E153-D64F-BD52-EECFA9E5A241}"/>
                </a:ext>
              </a:extLst>
            </p:cNvPr>
            <p:cNvSpPr txBox="1"/>
            <p:nvPr/>
          </p:nvSpPr>
          <p:spPr>
            <a:xfrm>
              <a:off x="1381539" y="5208104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年</a:t>
              </a: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9A3CC335-7931-7E44-B400-1F948CDE3C3F}"/>
                </a:ext>
              </a:extLst>
            </p:cNvPr>
            <p:cNvSpPr txBox="1"/>
            <p:nvPr/>
          </p:nvSpPr>
          <p:spPr>
            <a:xfrm>
              <a:off x="4369167" y="5208103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月</a:t>
              </a:r>
              <a:endParaRPr kumimoji="1" lang="ja-JP" altLang="en-US" sz="2400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D7244C58-DBC3-5C43-B575-08DCFE6B8BE4}"/>
                </a:ext>
              </a:extLst>
            </p:cNvPr>
            <p:cNvSpPr txBox="1"/>
            <p:nvPr/>
          </p:nvSpPr>
          <p:spPr>
            <a:xfrm>
              <a:off x="7407628" y="524201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日</a:t>
              </a:r>
              <a:endParaRPr kumimoji="1" lang="ja-JP" altLang="en-US" sz="2400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87AB18C7-2D3C-7048-A58C-0CADD26C7AC5}"/>
                </a:ext>
              </a:extLst>
            </p:cNvPr>
            <p:cNvSpPr txBox="1"/>
            <p:nvPr/>
          </p:nvSpPr>
          <p:spPr>
            <a:xfrm>
              <a:off x="10693660" y="520810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時</a:t>
              </a:r>
              <a:endParaRPr kumimoji="1" lang="ja-JP" altLang="en-US" sz="2400"/>
            </a:p>
          </p:txBody>
        </p:sp>
      </p:grp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D31F049-EACF-8347-8B04-1A5625CF2B39}"/>
              </a:ext>
            </a:extLst>
          </p:cNvPr>
          <p:cNvSpPr txBox="1"/>
          <p:nvPr/>
        </p:nvSpPr>
        <p:spPr>
          <a:xfrm>
            <a:off x="8210907" y="4511625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戌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94A89DF-9287-EC4A-9411-41EFAED9143B}"/>
              </a:ext>
            </a:extLst>
          </p:cNvPr>
          <p:cNvSpPr txBox="1"/>
          <p:nvPr/>
        </p:nvSpPr>
        <p:spPr>
          <a:xfrm>
            <a:off x="447092" y="445150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丑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F6FDA338-EAE1-1648-AB32-50DFDB460D37}"/>
              </a:ext>
            </a:extLst>
          </p:cNvPr>
          <p:cNvSpPr txBox="1"/>
          <p:nvPr/>
        </p:nvSpPr>
        <p:spPr>
          <a:xfrm>
            <a:off x="3355915" y="445150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寅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5E53CDAA-35B8-CA46-9627-55DB0673A422}"/>
              </a:ext>
            </a:extLst>
          </p:cNvPr>
          <p:cNvSpPr txBox="1"/>
          <p:nvPr/>
        </p:nvSpPr>
        <p:spPr>
          <a:xfrm>
            <a:off x="9422338" y="4581199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chemeClr val="accent1">
                    <a:lumMod val="75000"/>
                  </a:schemeClr>
                </a:solidFill>
              </a:rPr>
              <a:t>丑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8944085-0F1D-C144-95AA-1F6BABC5D001}"/>
              </a:ext>
            </a:extLst>
          </p:cNvPr>
          <p:cNvSpPr txBox="1"/>
          <p:nvPr/>
        </p:nvSpPr>
        <p:spPr>
          <a:xfrm>
            <a:off x="2414741" y="250104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823AF4F-3DEE-2743-BFE6-2D64737DB2B7}"/>
              </a:ext>
            </a:extLst>
          </p:cNvPr>
          <p:cNvSpPr txBox="1"/>
          <p:nvPr/>
        </p:nvSpPr>
        <p:spPr>
          <a:xfrm>
            <a:off x="5297697" y="2390559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372EF69-EEBE-2C46-9B0A-527467EF314F}"/>
              </a:ext>
            </a:extLst>
          </p:cNvPr>
          <p:cNvSpPr txBox="1"/>
          <p:nvPr/>
        </p:nvSpPr>
        <p:spPr>
          <a:xfrm>
            <a:off x="6330825" y="2390559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B27C5D91-1983-4742-8786-83817E81AC7E}"/>
              </a:ext>
            </a:extLst>
          </p:cNvPr>
          <p:cNvSpPr txBox="1"/>
          <p:nvPr/>
        </p:nvSpPr>
        <p:spPr>
          <a:xfrm>
            <a:off x="11290551" y="249627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chemeClr val="accent1">
                    <a:lumMod val="75000"/>
                  </a:schemeClr>
                </a:solidFill>
              </a:rPr>
              <a:t>破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45FAC208-4269-8040-9758-95DEA7520893}"/>
              </a:ext>
            </a:extLst>
          </p:cNvPr>
          <p:cNvSpPr txBox="1"/>
          <p:nvPr/>
        </p:nvSpPr>
        <p:spPr>
          <a:xfrm>
            <a:off x="9729538" y="6258940"/>
            <a:ext cx="1876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1-3</a:t>
            </a:r>
            <a:r>
              <a:rPr kumimoji="1" lang="ja-JP" altLang="en-US"/>
              <a:t>時</a:t>
            </a:r>
            <a:r>
              <a:rPr kumimoji="1" lang="en-US" altLang="ja-JP" dirty="0"/>
              <a:t>/19-21</a:t>
            </a:r>
            <a:r>
              <a:rPr kumimoji="1" lang="ja-JP" altLang="en-US"/>
              <a:t>時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FFDC9099-342E-1142-AEE9-A083194DD126}"/>
              </a:ext>
            </a:extLst>
          </p:cNvPr>
          <p:cNvSpPr txBox="1"/>
          <p:nvPr/>
        </p:nvSpPr>
        <p:spPr>
          <a:xfrm>
            <a:off x="2291143" y="4382378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91F3CA8-762F-2042-AC12-123B1D49C7BB}"/>
              </a:ext>
            </a:extLst>
          </p:cNvPr>
          <p:cNvSpPr txBox="1"/>
          <p:nvPr/>
        </p:nvSpPr>
        <p:spPr>
          <a:xfrm>
            <a:off x="11441764" y="449953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戌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5BF8045-FE81-4E49-A876-EB94D7119CC4}"/>
              </a:ext>
            </a:extLst>
          </p:cNvPr>
          <p:cNvSpPr txBox="1"/>
          <p:nvPr/>
        </p:nvSpPr>
        <p:spPr>
          <a:xfrm>
            <a:off x="9474115" y="249627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C5B9AC03-7C32-184C-8110-38E144C667A6}"/>
              </a:ext>
            </a:extLst>
          </p:cNvPr>
          <p:cNvSpPr txBox="1"/>
          <p:nvPr/>
        </p:nvSpPr>
        <p:spPr>
          <a:xfrm>
            <a:off x="1218796" y="2049306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5075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図 30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6BC548A9-594A-1C4C-8104-400993CF58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9346" y="2278272"/>
            <a:ext cx="3048001" cy="2863851"/>
          </a:xfrm>
          <a:prstGeom prst="rect">
            <a:avLst/>
          </a:prstGeom>
        </p:spPr>
      </p:pic>
      <p:pic>
        <p:nvPicPr>
          <p:cNvPr id="30" name="図 29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D4CCB327-4DA3-4B4D-9873-A3AE939EBA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0256" y="2278272"/>
            <a:ext cx="3048001" cy="2863851"/>
          </a:xfrm>
          <a:prstGeom prst="rect">
            <a:avLst/>
          </a:prstGeom>
        </p:spPr>
      </p:pic>
      <p:pic>
        <p:nvPicPr>
          <p:cNvPr id="4" name="図 3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A669EFA9-F3CB-3046-A4BA-B813E60E61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4128" y="2278272"/>
            <a:ext cx="3048001" cy="2863851"/>
          </a:xfrm>
          <a:prstGeom prst="rect">
            <a:avLst/>
          </a:prstGeom>
        </p:spPr>
      </p:pic>
      <p:sp>
        <p:nvSpPr>
          <p:cNvPr id="22" name="コンテンツ プレースホルダ 22"/>
          <p:cNvSpPr txBox="1">
            <a:spLocks/>
          </p:cNvSpPr>
          <p:nvPr/>
        </p:nvSpPr>
        <p:spPr>
          <a:xfrm>
            <a:off x="750236" y="475238"/>
            <a:ext cx="7936564" cy="6480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200" dirty="0">
                <a:latin typeface="+mj-ea"/>
                <a:ea typeface="+mj-ea"/>
              </a:rPr>
              <a:t>2021</a:t>
            </a:r>
            <a:r>
              <a:rPr lang="ja-JP" altLang="en-US" sz="3200">
                <a:latin typeface="+mj-ea"/>
                <a:ea typeface="+mj-ea"/>
              </a:rPr>
              <a:t>年　</a:t>
            </a:r>
            <a:r>
              <a:rPr lang="en-US" altLang="ja-JP" sz="3200" dirty="0">
                <a:latin typeface="+mj-ea"/>
                <a:ea typeface="+mj-ea"/>
              </a:rPr>
              <a:t>12</a:t>
            </a:r>
            <a:r>
              <a:rPr lang="ja-JP" altLang="en-US" sz="3200">
                <a:latin typeface="+mj-ea"/>
                <a:ea typeface="+mj-ea"/>
              </a:rPr>
              <a:t>月</a:t>
            </a:r>
            <a:r>
              <a:rPr lang="en-US" altLang="ja-JP" sz="3200" dirty="0">
                <a:latin typeface="+mj-ea"/>
                <a:ea typeface="+mj-ea"/>
              </a:rPr>
              <a:t>20</a:t>
            </a:r>
            <a:r>
              <a:rPr lang="ja-JP" altLang="en-US" sz="3200">
                <a:latin typeface="+mj-ea"/>
                <a:ea typeface="+mj-ea"/>
              </a:rPr>
              <a:t>日（月）壬寅</a:t>
            </a:r>
            <a:endParaRPr lang="en-US" altLang="ja-JP" sz="3600" dirty="0">
              <a:latin typeface="+mj-ea"/>
              <a:ea typeface="+mj-ea"/>
            </a:endParaRPr>
          </a:p>
          <a:p>
            <a:pPr>
              <a:buFont typeface="Wingdings 2"/>
              <a:buNone/>
            </a:pPr>
            <a:endParaRPr lang="en-US" altLang="ja-JP" dirty="0">
              <a:latin typeface="+mj-ea"/>
              <a:ea typeface="+mj-ea"/>
            </a:endParaRPr>
          </a:p>
        </p:txBody>
      </p:sp>
      <p:pic>
        <p:nvPicPr>
          <p:cNvPr id="28" name="図 27" descr="kigaku5.jpg">
            <a:extLst>
              <a:ext uri="{FF2B5EF4-FFF2-40B4-BE49-F238E27FC236}">
                <a16:creationId xmlns:a16="http://schemas.microsoft.com/office/drawing/2014/main" id="{4CE424AD-6667-2943-A62C-E34919E8C5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7" y="141028"/>
            <a:ext cx="2049627" cy="1927929"/>
          </a:xfrm>
          <a:prstGeom prst="rect">
            <a:avLst/>
          </a:prstGeom>
        </p:spPr>
      </p:pic>
      <p:pic>
        <p:nvPicPr>
          <p:cNvPr id="9" name="図 8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6BFFAF63-666D-2E4B-9E31-7D5FB14EBA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070" y="2195658"/>
            <a:ext cx="3048000" cy="2863850"/>
          </a:xfrm>
          <a:prstGeom prst="rect">
            <a:avLst/>
          </a:prstGeom>
        </p:spPr>
      </p:pic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851D8B3D-648B-CF47-AF2A-9F6EAEB93AD0}"/>
              </a:ext>
            </a:extLst>
          </p:cNvPr>
          <p:cNvGrpSpPr/>
          <p:nvPr/>
        </p:nvGrpSpPr>
        <p:grpSpPr>
          <a:xfrm>
            <a:off x="1136796" y="5797275"/>
            <a:ext cx="9918408" cy="495575"/>
            <a:chOff x="1381539" y="5208102"/>
            <a:chExt cx="9918408" cy="495575"/>
          </a:xfrm>
        </p:grpSpPr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5CBEFDF5-E153-D64F-BD52-EECFA9E5A241}"/>
                </a:ext>
              </a:extLst>
            </p:cNvPr>
            <p:cNvSpPr txBox="1"/>
            <p:nvPr/>
          </p:nvSpPr>
          <p:spPr>
            <a:xfrm>
              <a:off x="1381539" y="5208104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年</a:t>
              </a: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9A3CC335-7931-7E44-B400-1F948CDE3C3F}"/>
                </a:ext>
              </a:extLst>
            </p:cNvPr>
            <p:cNvSpPr txBox="1"/>
            <p:nvPr/>
          </p:nvSpPr>
          <p:spPr>
            <a:xfrm>
              <a:off x="4369167" y="5208103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月</a:t>
              </a:r>
              <a:endParaRPr kumimoji="1" lang="ja-JP" altLang="en-US" sz="2400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D7244C58-DBC3-5C43-B575-08DCFE6B8BE4}"/>
                </a:ext>
              </a:extLst>
            </p:cNvPr>
            <p:cNvSpPr txBox="1"/>
            <p:nvPr/>
          </p:nvSpPr>
          <p:spPr>
            <a:xfrm>
              <a:off x="7407628" y="524201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日</a:t>
              </a:r>
              <a:endParaRPr kumimoji="1" lang="ja-JP" altLang="en-US" sz="2400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87AB18C7-2D3C-7048-A58C-0CADD26C7AC5}"/>
                </a:ext>
              </a:extLst>
            </p:cNvPr>
            <p:cNvSpPr txBox="1"/>
            <p:nvPr/>
          </p:nvSpPr>
          <p:spPr>
            <a:xfrm>
              <a:off x="10693660" y="520810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時</a:t>
              </a:r>
              <a:endParaRPr kumimoji="1" lang="ja-JP" altLang="en-US" sz="2400"/>
            </a:p>
          </p:txBody>
        </p:sp>
      </p:grp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94A89DF-9287-EC4A-9411-41EFAED9143B}"/>
              </a:ext>
            </a:extLst>
          </p:cNvPr>
          <p:cNvSpPr txBox="1"/>
          <p:nvPr/>
        </p:nvSpPr>
        <p:spPr>
          <a:xfrm>
            <a:off x="447092" y="445150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丑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8944085-0F1D-C144-95AA-1F6BABC5D001}"/>
              </a:ext>
            </a:extLst>
          </p:cNvPr>
          <p:cNvSpPr txBox="1"/>
          <p:nvPr/>
        </p:nvSpPr>
        <p:spPr>
          <a:xfrm>
            <a:off x="2414741" y="250104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823AF4F-3DEE-2743-BFE6-2D64737DB2B7}"/>
              </a:ext>
            </a:extLst>
          </p:cNvPr>
          <p:cNvSpPr txBox="1"/>
          <p:nvPr/>
        </p:nvSpPr>
        <p:spPr>
          <a:xfrm>
            <a:off x="4258711" y="2103392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372EF69-EEBE-2C46-9B0A-527467EF314F}"/>
              </a:ext>
            </a:extLst>
          </p:cNvPr>
          <p:cNvSpPr txBox="1"/>
          <p:nvPr/>
        </p:nvSpPr>
        <p:spPr>
          <a:xfrm>
            <a:off x="8200155" y="250104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FFDC9099-342E-1142-AEE9-A083194DD126}"/>
              </a:ext>
            </a:extLst>
          </p:cNvPr>
          <p:cNvSpPr txBox="1"/>
          <p:nvPr/>
        </p:nvSpPr>
        <p:spPr>
          <a:xfrm>
            <a:off x="2291143" y="4382378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6E843E7-8E90-6F47-9798-9F7C94E9684A}"/>
              </a:ext>
            </a:extLst>
          </p:cNvPr>
          <p:cNvSpPr txBox="1"/>
          <p:nvPr/>
        </p:nvSpPr>
        <p:spPr>
          <a:xfrm>
            <a:off x="4293746" y="4828675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子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7608495F-414D-5D43-8F59-AE4BCF55C4D3}"/>
              </a:ext>
            </a:extLst>
          </p:cNvPr>
          <p:cNvSpPr txBox="1"/>
          <p:nvPr/>
        </p:nvSpPr>
        <p:spPr>
          <a:xfrm>
            <a:off x="6310033" y="4578453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寅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3C743D70-C523-C842-A0AD-D5F7CBE5A056}"/>
              </a:ext>
            </a:extLst>
          </p:cNvPr>
          <p:cNvSpPr txBox="1"/>
          <p:nvPr/>
        </p:nvSpPr>
        <p:spPr>
          <a:xfrm>
            <a:off x="1136796" y="2100931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98FB8DE-161C-C242-B154-FC8B3DF77084}"/>
              </a:ext>
            </a:extLst>
          </p:cNvPr>
          <p:cNvSpPr txBox="1"/>
          <p:nvPr/>
        </p:nvSpPr>
        <p:spPr>
          <a:xfrm>
            <a:off x="9729538" y="6258940"/>
            <a:ext cx="1876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>
                <a:solidFill>
                  <a:srgbClr val="00B050"/>
                </a:solidFill>
              </a:rPr>
              <a:t>15-17</a:t>
            </a:r>
            <a:r>
              <a:rPr kumimoji="1" lang="ja-JP" altLang="en-US">
                <a:solidFill>
                  <a:srgbClr val="00B050"/>
                </a:solidFill>
              </a:rPr>
              <a:t>時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2EE8EDB1-831C-F44C-914A-97687D0D3880}"/>
              </a:ext>
            </a:extLst>
          </p:cNvPr>
          <p:cNvSpPr txBox="1"/>
          <p:nvPr/>
        </p:nvSpPr>
        <p:spPr>
          <a:xfrm>
            <a:off x="9426394" y="445150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8967F779-BE31-374F-B8C4-6621702E2277}"/>
              </a:ext>
            </a:extLst>
          </p:cNvPr>
          <p:cNvSpPr txBox="1"/>
          <p:nvPr/>
        </p:nvSpPr>
        <p:spPr>
          <a:xfrm>
            <a:off x="11248156" y="2490626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申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604F44D-4511-A84C-A4DD-9E7AFA840F80}"/>
              </a:ext>
            </a:extLst>
          </p:cNvPr>
          <p:cNvSpPr txBox="1"/>
          <p:nvPr/>
        </p:nvSpPr>
        <p:spPr>
          <a:xfrm>
            <a:off x="4120224" y="5208013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5F6CC51E-3421-6740-933A-4B94212C212A}"/>
              </a:ext>
            </a:extLst>
          </p:cNvPr>
          <p:cNvSpPr txBox="1"/>
          <p:nvPr/>
        </p:nvSpPr>
        <p:spPr>
          <a:xfrm>
            <a:off x="7055556" y="4897459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4915E687-AFE2-C943-BBD8-02A701B9003C}"/>
              </a:ext>
            </a:extLst>
          </p:cNvPr>
          <p:cNvSpPr txBox="1"/>
          <p:nvPr/>
        </p:nvSpPr>
        <p:spPr>
          <a:xfrm>
            <a:off x="10175809" y="4929929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14C972E2-1487-0A4D-8559-47C102E67EE6}"/>
              </a:ext>
            </a:extLst>
          </p:cNvPr>
          <p:cNvSpPr txBox="1"/>
          <p:nvPr/>
        </p:nvSpPr>
        <p:spPr>
          <a:xfrm>
            <a:off x="3410313" y="2510444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CDD55C50-3E98-6E4A-9BB2-7F0AAEFCC97C}"/>
              </a:ext>
            </a:extLst>
          </p:cNvPr>
          <p:cNvSpPr txBox="1"/>
          <p:nvPr/>
        </p:nvSpPr>
        <p:spPr>
          <a:xfrm>
            <a:off x="6329729" y="2565057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7C541056-46ED-CA43-B444-5D34E17086FE}"/>
              </a:ext>
            </a:extLst>
          </p:cNvPr>
          <p:cNvSpPr txBox="1"/>
          <p:nvPr/>
        </p:nvSpPr>
        <p:spPr>
          <a:xfrm>
            <a:off x="9464294" y="2548734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681109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図 30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6BC548A9-594A-1C4C-8104-400993CF58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9346" y="2278272"/>
            <a:ext cx="3048001" cy="2863851"/>
          </a:xfrm>
          <a:prstGeom prst="rect">
            <a:avLst/>
          </a:prstGeom>
        </p:spPr>
      </p:pic>
      <p:pic>
        <p:nvPicPr>
          <p:cNvPr id="30" name="図 29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D4CCB327-4DA3-4B4D-9873-A3AE939EBA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0256" y="2278272"/>
            <a:ext cx="3048001" cy="2863851"/>
          </a:xfrm>
          <a:prstGeom prst="rect">
            <a:avLst/>
          </a:prstGeom>
        </p:spPr>
      </p:pic>
      <p:pic>
        <p:nvPicPr>
          <p:cNvPr id="4" name="図 3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A669EFA9-F3CB-3046-A4BA-B813E60E61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4128" y="2278272"/>
            <a:ext cx="3048001" cy="2863851"/>
          </a:xfrm>
          <a:prstGeom prst="rect">
            <a:avLst/>
          </a:prstGeom>
        </p:spPr>
      </p:pic>
      <p:sp>
        <p:nvSpPr>
          <p:cNvPr id="22" name="コンテンツ プレースホルダ 22"/>
          <p:cNvSpPr txBox="1">
            <a:spLocks/>
          </p:cNvSpPr>
          <p:nvPr/>
        </p:nvSpPr>
        <p:spPr>
          <a:xfrm>
            <a:off x="750236" y="475238"/>
            <a:ext cx="7936564" cy="6480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200" dirty="0">
                <a:latin typeface="+mj-ea"/>
                <a:ea typeface="+mj-ea"/>
              </a:rPr>
              <a:t>2021</a:t>
            </a:r>
            <a:r>
              <a:rPr lang="ja-JP" altLang="en-US" sz="3200">
                <a:latin typeface="+mj-ea"/>
                <a:ea typeface="+mj-ea"/>
              </a:rPr>
              <a:t>年　</a:t>
            </a:r>
            <a:r>
              <a:rPr lang="en-US" altLang="ja-JP" sz="3200" dirty="0">
                <a:latin typeface="+mj-ea"/>
                <a:ea typeface="+mj-ea"/>
              </a:rPr>
              <a:t>12</a:t>
            </a:r>
            <a:r>
              <a:rPr lang="ja-JP" altLang="en-US" sz="3200">
                <a:latin typeface="+mj-ea"/>
                <a:ea typeface="+mj-ea"/>
              </a:rPr>
              <a:t>月</a:t>
            </a:r>
            <a:r>
              <a:rPr lang="en-US" altLang="ja-JP" sz="3200" dirty="0">
                <a:latin typeface="+mj-ea"/>
                <a:ea typeface="+mj-ea"/>
              </a:rPr>
              <a:t>29</a:t>
            </a:r>
            <a:r>
              <a:rPr lang="ja-JP" altLang="en-US" sz="3200">
                <a:latin typeface="+mj-ea"/>
                <a:ea typeface="+mj-ea"/>
              </a:rPr>
              <a:t>日（水）辛亥</a:t>
            </a:r>
            <a:endParaRPr lang="en-US" altLang="ja-JP" sz="3600" dirty="0">
              <a:latin typeface="+mj-ea"/>
              <a:ea typeface="+mj-ea"/>
            </a:endParaRPr>
          </a:p>
          <a:p>
            <a:pPr>
              <a:buFont typeface="Wingdings 2"/>
              <a:buNone/>
            </a:pPr>
            <a:endParaRPr lang="en-US" altLang="ja-JP" dirty="0">
              <a:latin typeface="+mj-ea"/>
              <a:ea typeface="+mj-ea"/>
            </a:endParaRPr>
          </a:p>
        </p:txBody>
      </p:sp>
      <p:pic>
        <p:nvPicPr>
          <p:cNvPr id="28" name="図 27" descr="kigaku5.jpg">
            <a:extLst>
              <a:ext uri="{FF2B5EF4-FFF2-40B4-BE49-F238E27FC236}">
                <a16:creationId xmlns:a16="http://schemas.microsoft.com/office/drawing/2014/main" id="{4CE424AD-6667-2943-A62C-E34919E8C5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7" y="141028"/>
            <a:ext cx="2049627" cy="1927929"/>
          </a:xfrm>
          <a:prstGeom prst="rect">
            <a:avLst/>
          </a:prstGeom>
        </p:spPr>
      </p:pic>
      <p:pic>
        <p:nvPicPr>
          <p:cNvPr id="9" name="図 8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6BFFAF63-666D-2E4B-9E31-7D5FB14EBA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070" y="2195658"/>
            <a:ext cx="3048000" cy="2863850"/>
          </a:xfrm>
          <a:prstGeom prst="rect">
            <a:avLst/>
          </a:prstGeom>
        </p:spPr>
      </p:pic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851D8B3D-648B-CF47-AF2A-9F6EAEB93AD0}"/>
              </a:ext>
            </a:extLst>
          </p:cNvPr>
          <p:cNvGrpSpPr/>
          <p:nvPr/>
        </p:nvGrpSpPr>
        <p:grpSpPr>
          <a:xfrm>
            <a:off x="1136796" y="5797275"/>
            <a:ext cx="9918408" cy="495575"/>
            <a:chOff x="1381539" y="5208102"/>
            <a:chExt cx="9918408" cy="495575"/>
          </a:xfrm>
        </p:grpSpPr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5CBEFDF5-E153-D64F-BD52-EECFA9E5A241}"/>
                </a:ext>
              </a:extLst>
            </p:cNvPr>
            <p:cNvSpPr txBox="1"/>
            <p:nvPr/>
          </p:nvSpPr>
          <p:spPr>
            <a:xfrm>
              <a:off x="1381539" y="5208104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年</a:t>
              </a: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9A3CC335-7931-7E44-B400-1F948CDE3C3F}"/>
                </a:ext>
              </a:extLst>
            </p:cNvPr>
            <p:cNvSpPr txBox="1"/>
            <p:nvPr/>
          </p:nvSpPr>
          <p:spPr>
            <a:xfrm>
              <a:off x="4369167" y="5208103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月</a:t>
              </a:r>
              <a:endParaRPr kumimoji="1" lang="ja-JP" altLang="en-US" sz="2400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D7244C58-DBC3-5C43-B575-08DCFE6B8BE4}"/>
                </a:ext>
              </a:extLst>
            </p:cNvPr>
            <p:cNvSpPr txBox="1"/>
            <p:nvPr/>
          </p:nvSpPr>
          <p:spPr>
            <a:xfrm>
              <a:off x="7407628" y="524201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日</a:t>
              </a:r>
              <a:endParaRPr kumimoji="1" lang="ja-JP" altLang="en-US" sz="2400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87AB18C7-2D3C-7048-A58C-0CADD26C7AC5}"/>
                </a:ext>
              </a:extLst>
            </p:cNvPr>
            <p:cNvSpPr txBox="1"/>
            <p:nvPr/>
          </p:nvSpPr>
          <p:spPr>
            <a:xfrm>
              <a:off x="10693660" y="520810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時</a:t>
              </a:r>
              <a:endParaRPr kumimoji="1" lang="ja-JP" altLang="en-US" sz="2400"/>
            </a:p>
          </p:txBody>
        </p:sp>
      </p:grp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94A89DF-9287-EC4A-9411-41EFAED9143B}"/>
              </a:ext>
            </a:extLst>
          </p:cNvPr>
          <p:cNvSpPr txBox="1"/>
          <p:nvPr/>
        </p:nvSpPr>
        <p:spPr>
          <a:xfrm>
            <a:off x="447092" y="445150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丑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8944085-0F1D-C144-95AA-1F6BABC5D001}"/>
              </a:ext>
            </a:extLst>
          </p:cNvPr>
          <p:cNvSpPr txBox="1"/>
          <p:nvPr/>
        </p:nvSpPr>
        <p:spPr>
          <a:xfrm>
            <a:off x="2414741" y="250104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823AF4F-3DEE-2743-BFE6-2D64737DB2B7}"/>
              </a:ext>
            </a:extLst>
          </p:cNvPr>
          <p:cNvSpPr txBox="1"/>
          <p:nvPr/>
        </p:nvSpPr>
        <p:spPr>
          <a:xfrm>
            <a:off x="4258711" y="2103392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372EF69-EEBE-2C46-9B0A-527467EF314F}"/>
              </a:ext>
            </a:extLst>
          </p:cNvPr>
          <p:cNvSpPr txBox="1"/>
          <p:nvPr/>
        </p:nvSpPr>
        <p:spPr>
          <a:xfrm>
            <a:off x="6345884" y="2449416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FFDC9099-342E-1142-AEE9-A083194DD126}"/>
              </a:ext>
            </a:extLst>
          </p:cNvPr>
          <p:cNvSpPr txBox="1"/>
          <p:nvPr/>
        </p:nvSpPr>
        <p:spPr>
          <a:xfrm>
            <a:off x="2291143" y="4382378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6E843E7-8E90-6F47-9798-9F7C94E9684A}"/>
              </a:ext>
            </a:extLst>
          </p:cNvPr>
          <p:cNvSpPr txBox="1"/>
          <p:nvPr/>
        </p:nvSpPr>
        <p:spPr>
          <a:xfrm>
            <a:off x="4293746" y="4828675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子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7608495F-414D-5D43-8F59-AE4BCF55C4D3}"/>
              </a:ext>
            </a:extLst>
          </p:cNvPr>
          <p:cNvSpPr txBox="1"/>
          <p:nvPr/>
        </p:nvSpPr>
        <p:spPr>
          <a:xfrm>
            <a:off x="8119371" y="4597842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亥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3C743D70-C523-C842-A0AD-D5F7CBE5A056}"/>
              </a:ext>
            </a:extLst>
          </p:cNvPr>
          <p:cNvSpPr txBox="1"/>
          <p:nvPr/>
        </p:nvSpPr>
        <p:spPr>
          <a:xfrm>
            <a:off x="1218796" y="2049306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B98FB8DE-161C-C242-B154-FC8B3DF77084}"/>
              </a:ext>
            </a:extLst>
          </p:cNvPr>
          <p:cNvSpPr txBox="1"/>
          <p:nvPr/>
        </p:nvSpPr>
        <p:spPr>
          <a:xfrm>
            <a:off x="9729538" y="6258940"/>
            <a:ext cx="1876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>
                <a:solidFill>
                  <a:srgbClr val="00B050"/>
                </a:solidFill>
              </a:rPr>
              <a:t>15-17</a:t>
            </a:r>
            <a:r>
              <a:rPr kumimoji="1" lang="ja-JP" altLang="en-US">
                <a:solidFill>
                  <a:srgbClr val="00B050"/>
                </a:solidFill>
              </a:rPr>
              <a:t>時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2EE8EDB1-831C-F44C-914A-97687D0D3880}"/>
              </a:ext>
            </a:extLst>
          </p:cNvPr>
          <p:cNvSpPr txBox="1"/>
          <p:nvPr/>
        </p:nvSpPr>
        <p:spPr>
          <a:xfrm>
            <a:off x="9426394" y="445150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8967F779-BE31-374F-B8C4-6621702E2277}"/>
              </a:ext>
            </a:extLst>
          </p:cNvPr>
          <p:cNvSpPr txBox="1"/>
          <p:nvPr/>
        </p:nvSpPr>
        <p:spPr>
          <a:xfrm>
            <a:off x="11248156" y="2490626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申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0D464A40-F0E9-8E45-A8DE-7FEE16B7B12E}"/>
              </a:ext>
            </a:extLst>
          </p:cNvPr>
          <p:cNvSpPr txBox="1"/>
          <p:nvPr/>
        </p:nvSpPr>
        <p:spPr>
          <a:xfrm>
            <a:off x="6165741" y="2793946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B3FEE1C2-D18D-2A43-82CE-CB3901D13412}"/>
              </a:ext>
            </a:extLst>
          </p:cNvPr>
          <p:cNvSpPr txBox="1"/>
          <p:nvPr/>
        </p:nvSpPr>
        <p:spPr>
          <a:xfrm>
            <a:off x="9445012" y="257019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FFAEBA40-AB29-7342-89C7-4BA8902542F8}"/>
              </a:ext>
            </a:extLst>
          </p:cNvPr>
          <p:cNvSpPr txBox="1"/>
          <p:nvPr/>
        </p:nvSpPr>
        <p:spPr>
          <a:xfrm>
            <a:off x="3399728" y="2565057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CD01C8C-DD3D-6047-B548-CB467280A9C0}"/>
              </a:ext>
            </a:extLst>
          </p:cNvPr>
          <p:cNvSpPr txBox="1"/>
          <p:nvPr/>
        </p:nvSpPr>
        <p:spPr>
          <a:xfrm>
            <a:off x="4060715" y="5195536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52D56069-22A2-4D43-AC27-5DB820817A87}"/>
              </a:ext>
            </a:extLst>
          </p:cNvPr>
          <p:cNvSpPr txBox="1"/>
          <p:nvPr/>
        </p:nvSpPr>
        <p:spPr>
          <a:xfrm>
            <a:off x="6989066" y="4956913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5CF054B5-CA43-8448-B1A2-39870B2AFFCC}"/>
              </a:ext>
            </a:extLst>
          </p:cNvPr>
          <p:cNvSpPr txBox="1"/>
          <p:nvPr/>
        </p:nvSpPr>
        <p:spPr>
          <a:xfrm>
            <a:off x="10266726" y="4859452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22575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1206B66B-0E66-2348-938B-0C2CF3B2155C}"/>
              </a:ext>
            </a:extLst>
          </p:cNvPr>
          <p:cNvGrpSpPr/>
          <p:nvPr/>
        </p:nvGrpSpPr>
        <p:grpSpPr>
          <a:xfrm>
            <a:off x="5851877" y="1381605"/>
            <a:ext cx="5854504" cy="2033657"/>
            <a:chOff x="5877329" y="895035"/>
            <a:chExt cx="5854504" cy="2033657"/>
          </a:xfrm>
        </p:grpSpPr>
        <p:pic>
          <p:nvPicPr>
            <p:cNvPr id="17" name="図 16" descr="サッカー, 時計 が含まれている画像&#10;&#10;自動的に生成された説明">
              <a:extLst>
                <a:ext uri="{FF2B5EF4-FFF2-40B4-BE49-F238E27FC236}">
                  <a16:creationId xmlns:a16="http://schemas.microsoft.com/office/drawing/2014/main" id="{6544D242-AF6A-924F-9661-C693BBC5100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631494" y="895035"/>
              <a:ext cx="2100339" cy="2033657"/>
            </a:xfrm>
            <a:prstGeom prst="rect">
              <a:avLst/>
            </a:prstGeom>
          </p:spPr>
        </p:pic>
        <p:pic>
          <p:nvPicPr>
            <p:cNvPr id="13" name="図 12" descr="時計, サッカー が含まれている画像&#10;&#10;自動的に生成された説明">
              <a:extLst>
                <a:ext uri="{FF2B5EF4-FFF2-40B4-BE49-F238E27FC236}">
                  <a16:creationId xmlns:a16="http://schemas.microsoft.com/office/drawing/2014/main" id="{A39F3041-0A9B-DA4E-98E5-08E13E7FDFD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674529" y="895035"/>
              <a:ext cx="2100339" cy="2033657"/>
            </a:xfrm>
            <a:prstGeom prst="rect">
              <a:avLst/>
            </a:prstGeom>
          </p:spPr>
        </p:pic>
        <p:pic>
          <p:nvPicPr>
            <p:cNvPr id="11" name="図 10" descr="サッカー, 時計 が含まれている画像&#10;&#10;自動的に生成された説明">
              <a:extLst>
                <a:ext uri="{FF2B5EF4-FFF2-40B4-BE49-F238E27FC236}">
                  <a16:creationId xmlns:a16="http://schemas.microsoft.com/office/drawing/2014/main" id="{7EFA2FE3-FD27-ED41-93F2-F293FC43402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877329" y="895035"/>
              <a:ext cx="2100339" cy="2033657"/>
            </a:xfrm>
            <a:prstGeom prst="rect">
              <a:avLst/>
            </a:prstGeom>
          </p:spPr>
        </p:pic>
      </p:grpSp>
      <p:grpSp>
        <p:nvGrpSpPr>
          <p:cNvPr id="84" name="グループ化 83">
            <a:extLst>
              <a:ext uri="{FF2B5EF4-FFF2-40B4-BE49-F238E27FC236}">
                <a16:creationId xmlns:a16="http://schemas.microsoft.com/office/drawing/2014/main" id="{EE301BED-746F-A043-87EC-7C4272357B70}"/>
              </a:ext>
            </a:extLst>
          </p:cNvPr>
          <p:cNvGrpSpPr/>
          <p:nvPr/>
        </p:nvGrpSpPr>
        <p:grpSpPr>
          <a:xfrm>
            <a:off x="480871" y="4612380"/>
            <a:ext cx="5783967" cy="2098516"/>
            <a:chOff x="480871" y="4612380"/>
            <a:chExt cx="5783967" cy="2098516"/>
          </a:xfrm>
        </p:grpSpPr>
        <p:pic>
          <p:nvPicPr>
            <p:cNvPr id="23" name="図 22" descr="時計, サッカー が含まれている画像&#10;&#10;自動的に生成された説明">
              <a:extLst>
                <a:ext uri="{FF2B5EF4-FFF2-40B4-BE49-F238E27FC236}">
                  <a16:creationId xmlns:a16="http://schemas.microsoft.com/office/drawing/2014/main" id="{8B59B5DF-650C-0D4E-9CCD-7028A8C30CB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164499" y="4677239"/>
              <a:ext cx="2100339" cy="2033657"/>
            </a:xfrm>
            <a:prstGeom prst="rect">
              <a:avLst/>
            </a:prstGeom>
          </p:spPr>
        </p:pic>
        <p:pic>
          <p:nvPicPr>
            <p:cNvPr id="19" name="図 18" descr="時計, サッカー が含まれている画像&#10;&#10;自動的に生成された説明">
              <a:extLst>
                <a:ext uri="{FF2B5EF4-FFF2-40B4-BE49-F238E27FC236}">
                  <a16:creationId xmlns:a16="http://schemas.microsoft.com/office/drawing/2014/main" id="{856117A6-C0BB-5142-8386-92492737B87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80871" y="4658088"/>
              <a:ext cx="2100339" cy="2033657"/>
            </a:xfrm>
            <a:prstGeom prst="rect">
              <a:avLst/>
            </a:prstGeom>
          </p:spPr>
        </p:pic>
        <p:pic>
          <p:nvPicPr>
            <p:cNvPr id="21" name="図 20" descr="サッカー, 椅子, 時計 が含まれている画像&#10;&#10;自動的に生成された説明">
              <a:extLst>
                <a:ext uri="{FF2B5EF4-FFF2-40B4-BE49-F238E27FC236}">
                  <a16:creationId xmlns:a16="http://schemas.microsoft.com/office/drawing/2014/main" id="{2F4625B5-6265-7D46-997C-CF0ABCF0925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307988" y="4612380"/>
              <a:ext cx="2100339" cy="2033657"/>
            </a:xfrm>
            <a:prstGeom prst="rect">
              <a:avLst/>
            </a:prstGeom>
          </p:spPr>
        </p:pic>
      </p:grp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19BA1131-9583-2B46-BB4E-E9C1C07004DB}"/>
              </a:ext>
            </a:extLst>
          </p:cNvPr>
          <p:cNvGrpSpPr/>
          <p:nvPr/>
        </p:nvGrpSpPr>
        <p:grpSpPr>
          <a:xfrm>
            <a:off x="434714" y="1366764"/>
            <a:ext cx="5707520" cy="2048498"/>
            <a:chOff x="460166" y="880194"/>
            <a:chExt cx="5707520" cy="2048498"/>
          </a:xfrm>
        </p:grpSpPr>
        <p:pic>
          <p:nvPicPr>
            <p:cNvPr id="7" name="図 6" descr="サッカー, 時計 が含まれている画像&#10;&#10;自動的に生成された説明">
              <a:extLst>
                <a:ext uri="{FF2B5EF4-FFF2-40B4-BE49-F238E27FC236}">
                  <a16:creationId xmlns:a16="http://schemas.microsoft.com/office/drawing/2014/main" id="{8483744E-E8AA-6745-809F-93FD2A29C37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270148" y="880194"/>
              <a:ext cx="2100339" cy="2033657"/>
            </a:xfrm>
            <a:prstGeom prst="rect">
              <a:avLst/>
            </a:prstGeom>
          </p:spPr>
        </p:pic>
        <p:pic>
          <p:nvPicPr>
            <p:cNvPr id="5" name="図 4" descr="椅子, サッカー が含まれている画像&#10;&#10;自動的に生成された説明">
              <a:extLst>
                <a:ext uri="{FF2B5EF4-FFF2-40B4-BE49-F238E27FC236}">
                  <a16:creationId xmlns:a16="http://schemas.microsoft.com/office/drawing/2014/main" id="{DF843681-5C99-4F43-8955-DA3EA8562D7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460166" y="895035"/>
              <a:ext cx="2100339" cy="2033657"/>
            </a:xfrm>
            <a:prstGeom prst="rect">
              <a:avLst/>
            </a:prstGeom>
          </p:spPr>
        </p:pic>
        <p:pic>
          <p:nvPicPr>
            <p:cNvPr id="9" name="図 8" descr="サッカー, 時計 が含まれている画像&#10;&#10;自動的に生成された説明">
              <a:extLst>
                <a:ext uri="{FF2B5EF4-FFF2-40B4-BE49-F238E27FC236}">
                  <a16:creationId xmlns:a16="http://schemas.microsoft.com/office/drawing/2014/main" id="{EDA51723-6406-9341-9DA9-FE88DE97EC0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4067347" y="880194"/>
              <a:ext cx="2100339" cy="2033657"/>
            </a:xfrm>
            <a:prstGeom prst="rect">
              <a:avLst/>
            </a:prstGeom>
          </p:spPr>
        </p:pic>
      </p:grp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9271F11B-F06F-8346-8940-C00B5FA7E63C}"/>
              </a:ext>
            </a:extLst>
          </p:cNvPr>
          <p:cNvGrpSpPr/>
          <p:nvPr/>
        </p:nvGrpSpPr>
        <p:grpSpPr>
          <a:xfrm>
            <a:off x="5968089" y="4662399"/>
            <a:ext cx="5707520" cy="2048498"/>
            <a:chOff x="6007288" y="3929307"/>
            <a:chExt cx="5707520" cy="2048498"/>
          </a:xfrm>
        </p:grpSpPr>
        <p:pic>
          <p:nvPicPr>
            <p:cNvPr id="40" name="図 39" descr="サッカー, 時計 が含まれている画像&#10;&#10;自動的に生成された説明">
              <a:extLst>
                <a:ext uri="{FF2B5EF4-FFF2-40B4-BE49-F238E27FC236}">
                  <a16:creationId xmlns:a16="http://schemas.microsoft.com/office/drawing/2014/main" id="{EE658621-1E7A-BE4A-9890-EF40CB9ABD92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7817270" y="3929307"/>
              <a:ext cx="2100339" cy="2033657"/>
            </a:xfrm>
            <a:prstGeom prst="rect">
              <a:avLst/>
            </a:prstGeom>
          </p:spPr>
        </p:pic>
        <p:pic>
          <p:nvPicPr>
            <p:cNvPr id="41" name="図 40" descr="椅子, サッカー が含まれている画像&#10;&#10;自動的に生成された説明">
              <a:extLst>
                <a:ext uri="{FF2B5EF4-FFF2-40B4-BE49-F238E27FC236}">
                  <a16:creationId xmlns:a16="http://schemas.microsoft.com/office/drawing/2014/main" id="{ED27A553-AA29-3843-AE1D-BEBACD9CA295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6007288" y="3944148"/>
              <a:ext cx="2100339" cy="2033657"/>
            </a:xfrm>
            <a:prstGeom prst="rect">
              <a:avLst/>
            </a:prstGeom>
          </p:spPr>
        </p:pic>
        <p:pic>
          <p:nvPicPr>
            <p:cNvPr id="42" name="図 41" descr="サッカー, 時計 が含まれている画像&#10;&#10;自動的に生成された説明">
              <a:extLst>
                <a:ext uri="{FF2B5EF4-FFF2-40B4-BE49-F238E27FC236}">
                  <a16:creationId xmlns:a16="http://schemas.microsoft.com/office/drawing/2014/main" id="{B880660D-E951-6B4F-ABB1-73662E72770C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9614469" y="3929307"/>
              <a:ext cx="2100339" cy="2033657"/>
            </a:xfrm>
            <a:prstGeom prst="rect">
              <a:avLst/>
            </a:prstGeom>
          </p:spPr>
        </p:pic>
      </p:grpSp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D087B7CF-501A-6641-A5FC-27C23FD07EAF}"/>
              </a:ext>
            </a:extLst>
          </p:cNvPr>
          <p:cNvGrpSpPr/>
          <p:nvPr/>
        </p:nvGrpSpPr>
        <p:grpSpPr>
          <a:xfrm>
            <a:off x="1215676" y="418260"/>
            <a:ext cx="566945" cy="719299"/>
            <a:chOff x="1232039" y="208723"/>
            <a:chExt cx="566945" cy="719299"/>
          </a:xfrm>
        </p:grpSpPr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FD9568F7-B130-6C4E-8E7D-C8B48E69DC8D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子</a:t>
              </a:r>
            </a:p>
          </p:txBody>
        </p:sp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F1778A2C-9DD8-5443-BF31-C29733111495}"/>
                </a:ext>
              </a:extLst>
            </p:cNvPr>
            <p:cNvSpPr txBox="1"/>
            <p:nvPr/>
          </p:nvSpPr>
          <p:spPr>
            <a:xfrm>
              <a:off x="1232039" y="651023"/>
              <a:ext cx="5565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00" dirty="0"/>
                <a:t>23-1</a:t>
              </a:r>
              <a:endParaRPr kumimoji="1" lang="ja-JP" altLang="en-US" sz="1200"/>
            </a:p>
          </p:txBody>
        </p:sp>
      </p:grp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9BA62108-624A-2B47-BA71-AFC68D9CD16A}"/>
              </a:ext>
            </a:extLst>
          </p:cNvPr>
          <p:cNvGrpSpPr/>
          <p:nvPr/>
        </p:nvGrpSpPr>
        <p:grpSpPr>
          <a:xfrm>
            <a:off x="3025658" y="380737"/>
            <a:ext cx="566945" cy="719299"/>
            <a:chOff x="1232039" y="208723"/>
            <a:chExt cx="566945" cy="719299"/>
          </a:xfrm>
        </p:grpSpPr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0666B71A-54C8-074C-8E25-41D2B8FCEFC8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丑</a:t>
              </a:r>
              <a:endParaRPr kumimoji="1" lang="ja-JP" altLang="en-US" sz="2400"/>
            </a:p>
          </p:txBody>
        </p: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860FA2CB-EBAC-EC44-A33D-3F309D9612D0}"/>
                </a:ext>
              </a:extLst>
            </p:cNvPr>
            <p:cNvSpPr txBox="1"/>
            <p:nvPr/>
          </p:nvSpPr>
          <p:spPr>
            <a:xfrm>
              <a:off x="1232039" y="651023"/>
              <a:ext cx="5565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00" dirty="0"/>
                <a:t>1-3</a:t>
              </a:r>
              <a:endParaRPr kumimoji="1" lang="ja-JP" altLang="en-US" sz="1200"/>
            </a:p>
          </p:txBody>
        </p:sp>
      </p:grpSp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A7475537-9E3F-AF42-AD1D-2F19774B48AC}"/>
              </a:ext>
            </a:extLst>
          </p:cNvPr>
          <p:cNvGrpSpPr/>
          <p:nvPr/>
        </p:nvGrpSpPr>
        <p:grpSpPr>
          <a:xfrm>
            <a:off x="4827878" y="363092"/>
            <a:ext cx="566945" cy="719299"/>
            <a:chOff x="1232039" y="208723"/>
            <a:chExt cx="566945" cy="719299"/>
          </a:xfrm>
        </p:grpSpPr>
        <p:sp>
          <p:nvSpPr>
            <p:cNvPr id="55" name="テキスト ボックス 54">
              <a:extLst>
                <a:ext uri="{FF2B5EF4-FFF2-40B4-BE49-F238E27FC236}">
                  <a16:creationId xmlns:a16="http://schemas.microsoft.com/office/drawing/2014/main" id="{BE2F25B3-0353-1B4B-BE2F-C0058D226C37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寅</a:t>
              </a:r>
            </a:p>
          </p:txBody>
        </p:sp>
        <p:sp>
          <p:nvSpPr>
            <p:cNvPr id="56" name="テキスト ボックス 55">
              <a:extLst>
                <a:ext uri="{FF2B5EF4-FFF2-40B4-BE49-F238E27FC236}">
                  <a16:creationId xmlns:a16="http://schemas.microsoft.com/office/drawing/2014/main" id="{67B69039-3EDC-E443-8649-FE054C5DF347}"/>
                </a:ext>
              </a:extLst>
            </p:cNvPr>
            <p:cNvSpPr txBox="1"/>
            <p:nvPr/>
          </p:nvSpPr>
          <p:spPr>
            <a:xfrm>
              <a:off x="1232039" y="651023"/>
              <a:ext cx="5565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/>
                <a:t>3</a:t>
              </a:r>
              <a:r>
                <a:rPr kumimoji="1" lang="en-US" altLang="ja-JP" sz="1200" dirty="0"/>
                <a:t>-5</a:t>
              </a:r>
              <a:endParaRPr kumimoji="1" lang="ja-JP" altLang="en-US" sz="1200"/>
            </a:p>
          </p:txBody>
        </p:sp>
      </p:grp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72469E23-E2F4-004F-B7B5-100F32210559}"/>
              </a:ext>
            </a:extLst>
          </p:cNvPr>
          <p:cNvGrpSpPr/>
          <p:nvPr/>
        </p:nvGrpSpPr>
        <p:grpSpPr>
          <a:xfrm>
            <a:off x="6619745" y="352468"/>
            <a:ext cx="566945" cy="719299"/>
            <a:chOff x="1232039" y="208723"/>
            <a:chExt cx="566945" cy="719299"/>
          </a:xfrm>
        </p:grpSpPr>
        <p:sp>
          <p:nvSpPr>
            <p:cNvPr id="58" name="テキスト ボックス 57">
              <a:extLst>
                <a:ext uri="{FF2B5EF4-FFF2-40B4-BE49-F238E27FC236}">
                  <a16:creationId xmlns:a16="http://schemas.microsoft.com/office/drawing/2014/main" id="{FF85D03A-0C2C-5447-B406-B8D1C4523BF5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卯</a:t>
              </a:r>
            </a:p>
          </p:txBody>
        </p:sp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id="{C691AF88-E8AB-6F4C-B5ED-31DE146305B2}"/>
                </a:ext>
              </a:extLst>
            </p:cNvPr>
            <p:cNvSpPr txBox="1"/>
            <p:nvPr/>
          </p:nvSpPr>
          <p:spPr>
            <a:xfrm>
              <a:off x="1232039" y="651023"/>
              <a:ext cx="5565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/>
                <a:t>5</a:t>
              </a:r>
              <a:r>
                <a:rPr kumimoji="1" lang="en-US" altLang="ja-JP" sz="1200" dirty="0"/>
                <a:t>-7</a:t>
              </a:r>
              <a:endParaRPr kumimoji="1" lang="ja-JP" altLang="en-US" sz="1200"/>
            </a:p>
          </p:txBody>
        </p:sp>
      </p:grpSp>
      <p:grpSp>
        <p:nvGrpSpPr>
          <p:cNvPr id="60" name="グループ化 59">
            <a:extLst>
              <a:ext uri="{FF2B5EF4-FFF2-40B4-BE49-F238E27FC236}">
                <a16:creationId xmlns:a16="http://schemas.microsoft.com/office/drawing/2014/main" id="{29AE021A-DCD1-7047-A4C3-8722F3AE23C3}"/>
              </a:ext>
            </a:extLst>
          </p:cNvPr>
          <p:cNvGrpSpPr/>
          <p:nvPr/>
        </p:nvGrpSpPr>
        <p:grpSpPr>
          <a:xfrm>
            <a:off x="8568315" y="363092"/>
            <a:ext cx="566945" cy="719299"/>
            <a:chOff x="1232039" y="208723"/>
            <a:chExt cx="566945" cy="719299"/>
          </a:xfrm>
        </p:grpSpPr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id="{272385A7-DC42-B848-919E-819B7D1FE895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辰</a:t>
              </a:r>
            </a:p>
          </p:txBody>
        </p:sp>
        <p:sp>
          <p:nvSpPr>
            <p:cNvPr id="62" name="テキスト ボックス 61">
              <a:extLst>
                <a:ext uri="{FF2B5EF4-FFF2-40B4-BE49-F238E27FC236}">
                  <a16:creationId xmlns:a16="http://schemas.microsoft.com/office/drawing/2014/main" id="{D893EFD7-B406-4948-AB67-6116B545AAB6}"/>
                </a:ext>
              </a:extLst>
            </p:cNvPr>
            <p:cNvSpPr txBox="1"/>
            <p:nvPr/>
          </p:nvSpPr>
          <p:spPr>
            <a:xfrm>
              <a:off x="1232039" y="651023"/>
              <a:ext cx="5565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/>
                <a:t>7</a:t>
              </a:r>
              <a:r>
                <a:rPr kumimoji="1" lang="en-US" altLang="ja-JP" sz="1200" dirty="0"/>
                <a:t>-9</a:t>
              </a:r>
              <a:endParaRPr kumimoji="1" lang="ja-JP" altLang="en-US" sz="1200"/>
            </a:p>
          </p:txBody>
        </p:sp>
      </p:grpSp>
      <p:grpSp>
        <p:nvGrpSpPr>
          <p:cNvPr id="63" name="グループ化 62">
            <a:extLst>
              <a:ext uri="{FF2B5EF4-FFF2-40B4-BE49-F238E27FC236}">
                <a16:creationId xmlns:a16="http://schemas.microsoft.com/office/drawing/2014/main" id="{C9E6F0A6-1C05-F447-A4B9-C3A1B60206DA}"/>
              </a:ext>
            </a:extLst>
          </p:cNvPr>
          <p:cNvGrpSpPr/>
          <p:nvPr/>
        </p:nvGrpSpPr>
        <p:grpSpPr>
          <a:xfrm>
            <a:off x="10381827" y="352468"/>
            <a:ext cx="566945" cy="719299"/>
            <a:chOff x="1232039" y="208723"/>
            <a:chExt cx="566945" cy="719299"/>
          </a:xfrm>
        </p:grpSpPr>
        <p:sp>
          <p:nvSpPr>
            <p:cNvPr id="64" name="テキスト ボックス 63">
              <a:extLst>
                <a:ext uri="{FF2B5EF4-FFF2-40B4-BE49-F238E27FC236}">
                  <a16:creationId xmlns:a16="http://schemas.microsoft.com/office/drawing/2014/main" id="{9147CD45-0885-074A-BC64-946EF6ACBF61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巳</a:t>
              </a:r>
            </a:p>
          </p:txBody>
        </p:sp>
        <p:sp>
          <p:nvSpPr>
            <p:cNvPr id="65" name="テキスト ボックス 64">
              <a:extLst>
                <a:ext uri="{FF2B5EF4-FFF2-40B4-BE49-F238E27FC236}">
                  <a16:creationId xmlns:a16="http://schemas.microsoft.com/office/drawing/2014/main" id="{4D447693-420B-614A-9E74-A26F43A87795}"/>
                </a:ext>
              </a:extLst>
            </p:cNvPr>
            <p:cNvSpPr txBox="1"/>
            <p:nvPr/>
          </p:nvSpPr>
          <p:spPr>
            <a:xfrm>
              <a:off x="1232039" y="651023"/>
              <a:ext cx="5565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/>
                <a:t>9</a:t>
              </a:r>
              <a:r>
                <a:rPr kumimoji="1" lang="en-US" altLang="ja-JP" sz="1200" dirty="0"/>
                <a:t>-11</a:t>
              </a:r>
              <a:endParaRPr kumimoji="1" lang="ja-JP" altLang="en-US" sz="1200"/>
            </a:p>
          </p:txBody>
        </p:sp>
      </p:grpSp>
      <p:grpSp>
        <p:nvGrpSpPr>
          <p:cNvPr id="66" name="グループ化 65">
            <a:extLst>
              <a:ext uri="{FF2B5EF4-FFF2-40B4-BE49-F238E27FC236}">
                <a16:creationId xmlns:a16="http://schemas.microsoft.com/office/drawing/2014/main" id="{B4D07FA2-C917-0646-ADF7-08FC75B1F6A6}"/>
              </a:ext>
            </a:extLst>
          </p:cNvPr>
          <p:cNvGrpSpPr/>
          <p:nvPr/>
        </p:nvGrpSpPr>
        <p:grpSpPr>
          <a:xfrm>
            <a:off x="1242391" y="3745938"/>
            <a:ext cx="609819" cy="719299"/>
            <a:chOff x="1232038" y="208723"/>
            <a:chExt cx="609819" cy="719299"/>
          </a:xfrm>
        </p:grpSpPr>
        <p:sp>
          <p:nvSpPr>
            <p:cNvPr id="67" name="テキスト ボックス 66">
              <a:extLst>
                <a:ext uri="{FF2B5EF4-FFF2-40B4-BE49-F238E27FC236}">
                  <a16:creationId xmlns:a16="http://schemas.microsoft.com/office/drawing/2014/main" id="{6D427E1C-C7AC-7542-A25D-916E9CA7BC54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午</a:t>
              </a:r>
              <a:endParaRPr kumimoji="1" lang="ja-JP" altLang="en-US" sz="2400"/>
            </a:p>
          </p:txBody>
        </p:sp>
        <p:sp>
          <p:nvSpPr>
            <p:cNvPr id="68" name="テキスト ボックス 67">
              <a:extLst>
                <a:ext uri="{FF2B5EF4-FFF2-40B4-BE49-F238E27FC236}">
                  <a16:creationId xmlns:a16="http://schemas.microsoft.com/office/drawing/2014/main" id="{3A682056-9656-AF48-98FD-C4BD81887FDA}"/>
                </a:ext>
              </a:extLst>
            </p:cNvPr>
            <p:cNvSpPr txBox="1"/>
            <p:nvPr/>
          </p:nvSpPr>
          <p:spPr>
            <a:xfrm>
              <a:off x="1232038" y="651023"/>
              <a:ext cx="6098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/>
                <a:t>11</a:t>
              </a:r>
              <a:r>
                <a:rPr kumimoji="1" lang="en-US" altLang="ja-JP" sz="1200" dirty="0"/>
                <a:t>-13</a:t>
              </a:r>
              <a:endParaRPr kumimoji="1" lang="ja-JP" altLang="en-US" sz="1200"/>
            </a:p>
          </p:txBody>
        </p:sp>
      </p:grpSp>
      <p:grpSp>
        <p:nvGrpSpPr>
          <p:cNvPr id="69" name="グループ化 68">
            <a:extLst>
              <a:ext uri="{FF2B5EF4-FFF2-40B4-BE49-F238E27FC236}">
                <a16:creationId xmlns:a16="http://schemas.microsoft.com/office/drawing/2014/main" id="{3FE1FDBC-9152-914D-A71D-9D64C73D64AD}"/>
              </a:ext>
            </a:extLst>
          </p:cNvPr>
          <p:cNvGrpSpPr/>
          <p:nvPr/>
        </p:nvGrpSpPr>
        <p:grpSpPr>
          <a:xfrm>
            <a:off x="3052374" y="3708415"/>
            <a:ext cx="609818" cy="719299"/>
            <a:chOff x="1232039" y="208723"/>
            <a:chExt cx="609818" cy="719299"/>
          </a:xfrm>
        </p:grpSpPr>
        <p:sp>
          <p:nvSpPr>
            <p:cNvPr id="70" name="テキスト ボックス 69">
              <a:extLst>
                <a:ext uri="{FF2B5EF4-FFF2-40B4-BE49-F238E27FC236}">
                  <a16:creationId xmlns:a16="http://schemas.microsoft.com/office/drawing/2014/main" id="{9EE28A7F-FC75-9644-B921-AEC96366DE07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未</a:t>
              </a:r>
            </a:p>
          </p:txBody>
        </p:sp>
        <p:sp>
          <p:nvSpPr>
            <p:cNvPr id="71" name="テキスト ボックス 70">
              <a:extLst>
                <a:ext uri="{FF2B5EF4-FFF2-40B4-BE49-F238E27FC236}">
                  <a16:creationId xmlns:a16="http://schemas.microsoft.com/office/drawing/2014/main" id="{21C7E0EA-870F-3B41-A79D-3D8CB87B6E86}"/>
                </a:ext>
              </a:extLst>
            </p:cNvPr>
            <p:cNvSpPr txBox="1"/>
            <p:nvPr/>
          </p:nvSpPr>
          <p:spPr>
            <a:xfrm>
              <a:off x="1232039" y="651023"/>
              <a:ext cx="6098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/>
                <a:t>13</a:t>
              </a:r>
              <a:r>
                <a:rPr kumimoji="1" lang="en-US" altLang="ja-JP" sz="1200" dirty="0"/>
                <a:t>-15</a:t>
              </a:r>
              <a:endParaRPr kumimoji="1" lang="ja-JP" altLang="en-US" sz="1200"/>
            </a:p>
          </p:txBody>
        </p:sp>
      </p:grpSp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157F6795-257B-6C45-BF80-4ACCA6C55196}"/>
              </a:ext>
            </a:extLst>
          </p:cNvPr>
          <p:cNvGrpSpPr/>
          <p:nvPr/>
        </p:nvGrpSpPr>
        <p:grpSpPr>
          <a:xfrm>
            <a:off x="4854593" y="3690770"/>
            <a:ext cx="602417" cy="719299"/>
            <a:chOff x="1232038" y="208723"/>
            <a:chExt cx="602417" cy="719299"/>
          </a:xfrm>
        </p:grpSpPr>
        <p:sp>
          <p:nvSpPr>
            <p:cNvPr id="73" name="テキスト ボックス 72">
              <a:extLst>
                <a:ext uri="{FF2B5EF4-FFF2-40B4-BE49-F238E27FC236}">
                  <a16:creationId xmlns:a16="http://schemas.microsoft.com/office/drawing/2014/main" id="{FC1CB284-2871-A94B-835C-AA3DBF20B1A6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申</a:t>
              </a:r>
              <a:endParaRPr kumimoji="1" lang="ja-JP" altLang="en-US" sz="2400"/>
            </a:p>
          </p:txBody>
        </p:sp>
        <p:sp>
          <p:nvSpPr>
            <p:cNvPr id="74" name="テキスト ボックス 73">
              <a:extLst>
                <a:ext uri="{FF2B5EF4-FFF2-40B4-BE49-F238E27FC236}">
                  <a16:creationId xmlns:a16="http://schemas.microsoft.com/office/drawing/2014/main" id="{EE5D5758-ABD1-014A-BED2-2273D4074B05}"/>
                </a:ext>
              </a:extLst>
            </p:cNvPr>
            <p:cNvSpPr txBox="1"/>
            <p:nvPr/>
          </p:nvSpPr>
          <p:spPr>
            <a:xfrm>
              <a:off x="1232038" y="651023"/>
              <a:ext cx="60241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00" dirty="0"/>
                <a:t>15-17</a:t>
              </a:r>
              <a:endParaRPr kumimoji="1" lang="ja-JP" altLang="en-US" sz="1200"/>
            </a:p>
          </p:txBody>
        </p:sp>
      </p:grpSp>
      <p:grpSp>
        <p:nvGrpSpPr>
          <p:cNvPr id="75" name="グループ化 74">
            <a:extLst>
              <a:ext uri="{FF2B5EF4-FFF2-40B4-BE49-F238E27FC236}">
                <a16:creationId xmlns:a16="http://schemas.microsoft.com/office/drawing/2014/main" id="{956A01A4-700F-0945-AB3B-6209A91F46F1}"/>
              </a:ext>
            </a:extLst>
          </p:cNvPr>
          <p:cNvGrpSpPr/>
          <p:nvPr/>
        </p:nvGrpSpPr>
        <p:grpSpPr>
          <a:xfrm>
            <a:off x="6646460" y="3680146"/>
            <a:ext cx="609817" cy="719299"/>
            <a:chOff x="1232038" y="208723"/>
            <a:chExt cx="609817" cy="719299"/>
          </a:xfrm>
        </p:grpSpPr>
        <p:sp>
          <p:nvSpPr>
            <p:cNvPr id="76" name="テキスト ボックス 75">
              <a:extLst>
                <a:ext uri="{FF2B5EF4-FFF2-40B4-BE49-F238E27FC236}">
                  <a16:creationId xmlns:a16="http://schemas.microsoft.com/office/drawing/2014/main" id="{C26749C0-AF02-5F46-B642-83AC9CBCAF86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酉</a:t>
              </a:r>
              <a:endParaRPr kumimoji="1" lang="ja-JP" altLang="en-US" sz="2400"/>
            </a:p>
          </p:txBody>
        </p:sp>
        <p:sp>
          <p:nvSpPr>
            <p:cNvPr id="77" name="テキスト ボックス 76">
              <a:extLst>
                <a:ext uri="{FF2B5EF4-FFF2-40B4-BE49-F238E27FC236}">
                  <a16:creationId xmlns:a16="http://schemas.microsoft.com/office/drawing/2014/main" id="{4FA1782B-2144-7E42-B888-80C6F9E71A87}"/>
                </a:ext>
              </a:extLst>
            </p:cNvPr>
            <p:cNvSpPr txBox="1"/>
            <p:nvPr/>
          </p:nvSpPr>
          <p:spPr>
            <a:xfrm>
              <a:off x="1232038" y="651023"/>
              <a:ext cx="60981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00" dirty="0"/>
                <a:t>17-19</a:t>
              </a:r>
              <a:endParaRPr kumimoji="1" lang="ja-JP" altLang="en-US" sz="1200"/>
            </a:p>
          </p:txBody>
        </p:sp>
      </p:grpSp>
      <p:grpSp>
        <p:nvGrpSpPr>
          <p:cNvPr id="78" name="グループ化 77">
            <a:extLst>
              <a:ext uri="{FF2B5EF4-FFF2-40B4-BE49-F238E27FC236}">
                <a16:creationId xmlns:a16="http://schemas.microsoft.com/office/drawing/2014/main" id="{D10366E8-DD96-2043-BACC-65EC2D019D46}"/>
              </a:ext>
            </a:extLst>
          </p:cNvPr>
          <p:cNvGrpSpPr/>
          <p:nvPr/>
        </p:nvGrpSpPr>
        <p:grpSpPr>
          <a:xfrm>
            <a:off x="8595031" y="3690770"/>
            <a:ext cx="626084" cy="719299"/>
            <a:chOff x="1232039" y="208723"/>
            <a:chExt cx="626084" cy="719299"/>
          </a:xfrm>
        </p:grpSpPr>
        <p:sp>
          <p:nvSpPr>
            <p:cNvPr id="79" name="テキスト ボックス 78">
              <a:extLst>
                <a:ext uri="{FF2B5EF4-FFF2-40B4-BE49-F238E27FC236}">
                  <a16:creationId xmlns:a16="http://schemas.microsoft.com/office/drawing/2014/main" id="{F3FBAEB7-E8A6-B34C-9BB4-4377258662A0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戌</a:t>
              </a:r>
              <a:endParaRPr kumimoji="1" lang="ja-JP" altLang="en-US" sz="2400"/>
            </a:p>
          </p:txBody>
        </p:sp>
        <p:sp>
          <p:nvSpPr>
            <p:cNvPr id="80" name="テキスト ボックス 79">
              <a:extLst>
                <a:ext uri="{FF2B5EF4-FFF2-40B4-BE49-F238E27FC236}">
                  <a16:creationId xmlns:a16="http://schemas.microsoft.com/office/drawing/2014/main" id="{A374AD67-73BC-0D42-B288-2B36FE87D56A}"/>
                </a:ext>
              </a:extLst>
            </p:cNvPr>
            <p:cNvSpPr txBox="1"/>
            <p:nvPr/>
          </p:nvSpPr>
          <p:spPr>
            <a:xfrm>
              <a:off x="1232039" y="651023"/>
              <a:ext cx="6260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00" dirty="0"/>
                <a:t>19-21</a:t>
              </a:r>
              <a:endParaRPr kumimoji="1" lang="ja-JP" altLang="en-US" sz="1200"/>
            </a:p>
          </p:txBody>
        </p:sp>
      </p:grpSp>
      <p:grpSp>
        <p:nvGrpSpPr>
          <p:cNvPr id="81" name="グループ化 80">
            <a:extLst>
              <a:ext uri="{FF2B5EF4-FFF2-40B4-BE49-F238E27FC236}">
                <a16:creationId xmlns:a16="http://schemas.microsoft.com/office/drawing/2014/main" id="{1F245792-85CE-5348-91B7-D7220F25A8DA}"/>
              </a:ext>
            </a:extLst>
          </p:cNvPr>
          <p:cNvGrpSpPr/>
          <p:nvPr/>
        </p:nvGrpSpPr>
        <p:grpSpPr>
          <a:xfrm>
            <a:off x="10408543" y="3680146"/>
            <a:ext cx="626084" cy="719299"/>
            <a:chOff x="1232039" y="208723"/>
            <a:chExt cx="626084" cy="719299"/>
          </a:xfrm>
        </p:grpSpPr>
        <p:sp>
          <p:nvSpPr>
            <p:cNvPr id="82" name="テキスト ボックス 81">
              <a:extLst>
                <a:ext uri="{FF2B5EF4-FFF2-40B4-BE49-F238E27FC236}">
                  <a16:creationId xmlns:a16="http://schemas.microsoft.com/office/drawing/2014/main" id="{CB326B0F-272D-7F4A-B326-184E7799EB7A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亥</a:t>
              </a:r>
              <a:endParaRPr kumimoji="1" lang="ja-JP" altLang="en-US" sz="2400"/>
            </a:p>
          </p:txBody>
        </p:sp>
        <p:sp>
          <p:nvSpPr>
            <p:cNvPr id="83" name="テキスト ボックス 82">
              <a:extLst>
                <a:ext uri="{FF2B5EF4-FFF2-40B4-BE49-F238E27FC236}">
                  <a16:creationId xmlns:a16="http://schemas.microsoft.com/office/drawing/2014/main" id="{B22EA49B-865F-6C45-AC45-DD4075293104}"/>
                </a:ext>
              </a:extLst>
            </p:cNvPr>
            <p:cNvSpPr txBox="1"/>
            <p:nvPr/>
          </p:nvSpPr>
          <p:spPr>
            <a:xfrm>
              <a:off x="1232039" y="651023"/>
              <a:ext cx="6260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00" dirty="0"/>
                <a:t>21-23</a:t>
              </a:r>
              <a:endParaRPr kumimoji="1" lang="ja-JP" altLang="en-US" sz="1200"/>
            </a:p>
          </p:txBody>
        </p:sp>
      </p:grp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978BD758-03E1-9147-8495-270D06D60C5C}"/>
              </a:ext>
            </a:extLst>
          </p:cNvPr>
          <p:cNvSpPr txBox="1"/>
          <p:nvPr/>
        </p:nvSpPr>
        <p:spPr>
          <a:xfrm>
            <a:off x="1324838" y="1322280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C8A929F8-1CAD-6747-99CC-FE88D097B130}"/>
              </a:ext>
            </a:extLst>
          </p:cNvPr>
          <p:cNvSpPr txBox="1"/>
          <p:nvPr/>
        </p:nvSpPr>
        <p:spPr>
          <a:xfrm>
            <a:off x="3604921" y="1513320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645AF813-C0B3-F742-BC8E-AAD173D98606}"/>
              </a:ext>
            </a:extLst>
          </p:cNvPr>
          <p:cNvSpPr txBox="1"/>
          <p:nvPr/>
        </p:nvSpPr>
        <p:spPr>
          <a:xfrm>
            <a:off x="5581292" y="1759095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2DAED371-36CA-0346-AF35-C9C814280214}"/>
              </a:ext>
            </a:extLst>
          </p:cNvPr>
          <p:cNvSpPr txBox="1"/>
          <p:nvPr/>
        </p:nvSpPr>
        <p:spPr>
          <a:xfrm>
            <a:off x="7586108" y="2231885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F295C17B-1CA8-6B44-B2A2-3BD50307E685}"/>
              </a:ext>
            </a:extLst>
          </p:cNvPr>
          <p:cNvSpPr txBox="1"/>
          <p:nvPr/>
        </p:nvSpPr>
        <p:spPr>
          <a:xfrm>
            <a:off x="9280154" y="2862909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17220024-D6DB-A34A-BCC8-2AEED1F105E8}"/>
              </a:ext>
            </a:extLst>
          </p:cNvPr>
          <p:cNvSpPr txBox="1"/>
          <p:nvPr/>
        </p:nvSpPr>
        <p:spPr>
          <a:xfrm>
            <a:off x="11055890" y="2878962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009D4B45-BB44-BD4C-914E-FDA44F945EDD}"/>
              </a:ext>
            </a:extLst>
          </p:cNvPr>
          <p:cNvSpPr txBox="1"/>
          <p:nvPr/>
        </p:nvSpPr>
        <p:spPr>
          <a:xfrm>
            <a:off x="1349618" y="6367484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185DB72C-AB45-5A46-B9EE-FA5A3E605280}"/>
              </a:ext>
            </a:extLst>
          </p:cNvPr>
          <p:cNvSpPr txBox="1"/>
          <p:nvPr/>
        </p:nvSpPr>
        <p:spPr>
          <a:xfrm>
            <a:off x="2536146" y="6101579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12DFC2B5-699F-4B4F-83E3-38E1791D93E5}"/>
              </a:ext>
            </a:extLst>
          </p:cNvPr>
          <p:cNvSpPr txBox="1"/>
          <p:nvPr/>
        </p:nvSpPr>
        <p:spPr>
          <a:xfrm>
            <a:off x="4315655" y="6189047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00B050"/>
                </a:solidFill>
              </a:rPr>
              <a:t>破</a:t>
            </a: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CCDCE650-C6A5-D048-A947-4F6667B4FDB6}"/>
              </a:ext>
            </a:extLst>
          </p:cNvPr>
          <p:cNvSpPr txBox="1"/>
          <p:nvPr/>
        </p:nvSpPr>
        <p:spPr>
          <a:xfrm>
            <a:off x="6026622" y="5414202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C59FB5DA-9F6A-A546-B146-23F2BDD024CA}"/>
              </a:ext>
            </a:extLst>
          </p:cNvPr>
          <p:cNvSpPr txBox="1"/>
          <p:nvPr/>
        </p:nvSpPr>
        <p:spPr>
          <a:xfrm>
            <a:off x="7958123" y="4899602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3F2A574D-11AC-9C4A-93B9-EB320D77F1FE}"/>
              </a:ext>
            </a:extLst>
          </p:cNvPr>
          <p:cNvSpPr txBox="1"/>
          <p:nvPr/>
        </p:nvSpPr>
        <p:spPr>
          <a:xfrm>
            <a:off x="9816866" y="4849286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0FB13A94-BD9E-9249-9CCD-863D1B7F11ED}"/>
              </a:ext>
            </a:extLst>
          </p:cNvPr>
          <p:cNvSpPr txBox="1"/>
          <p:nvPr/>
        </p:nvSpPr>
        <p:spPr>
          <a:xfrm>
            <a:off x="434714" y="2200623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FB541846-6E0D-6D42-AA03-65B1A18F0AEF}"/>
              </a:ext>
            </a:extLst>
          </p:cNvPr>
          <p:cNvSpPr txBox="1"/>
          <p:nvPr/>
        </p:nvSpPr>
        <p:spPr>
          <a:xfrm>
            <a:off x="3771043" y="1730416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9A570ED8-A7A3-F444-B8A7-41B07B9DBA10}"/>
              </a:ext>
            </a:extLst>
          </p:cNvPr>
          <p:cNvSpPr txBox="1"/>
          <p:nvPr/>
        </p:nvSpPr>
        <p:spPr>
          <a:xfrm>
            <a:off x="4892218" y="3145243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AB23B711-2C6F-764B-BC44-711561984BA6}"/>
              </a:ext>
            </a:extLst>
          </p:cNvPr>
          <p:cNvSpPr txBox="1"/>
          <p:nvPr/>
        </p:nvSpPr>
        <p:spPr>
          <a:xfrm>
            <a:off x="11263250" y="2240743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CA05EA65-CAFD-E24B-999E-7709320D7113}"/>
              </a:ext>
            </a:extLst>
          </p:cNvPr>
          <p:cNvSpPr txBox="1"/>
          <p:nvPr/>
        </p:nvSpPr>
        <p:spPr>
          <a:xfrm>
            <a:off x="1887635" y="6157320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3D9DFA1D-6703-8C4D-897F-95159E328230}"/>
              </a:ext>
            </a:extLst>
          </p:cNvPr>
          <p:cNvSpPr txBox="1"/>
          <p:nvPr/>
        </p:nvSpPr>
        <p:spPr>
          <a:xfrm>
            <a:off x="6689417" y="1300254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23A6EAEF-C38C-4B41-82B1-3C567D001D86}"/>
              </a:ext>
            </a:extLst>
          </p:cNvPr>
          <p:cNvSpPr txBox="1"/>
          <p:nvPr/>
        </p:nvSpPr>
        <p:spPr>
          <a:xfrm>
            <a:off x="8023516" y="2862909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131D1526-1C74-B740-AB9D-63621AA15EE2}"/>
              </a:ext>
            </a:extLst>
          </p:cNvPr>
          <p:cNvSpPr txBox="1"/>
          <p:nvPr/>
        </p:nvSpPr>
        <p:spPr>
          <a:xfrm>
            <a:off x="6026622" y="5663727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F149FB4B-0A9A-594E-964D-09D0384634EF}"/>
              </a:ext>
            </a:extLst>
          </p:cNvPr>
          <p:cNvSpPr txBox="1"/>
          <p:nvPr/>
        </p:nvSpPr>
        <p:spPr>
          <a:xfrm>
            <a:off x="10518288" y="6461371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D43033BF-4122-1642-B7E3-38F1A551389D}"/>
              </a:ext>
            </a:extLst>
          </p:cNvPr>
          <p:cNvSpPr txBox="1"/>
          <p:nvPr/>
        </p:nvSpPr>
        <p:spPr>
          <a:xfrm>
            <a:off x="4409475" y="4911058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B7097A02-E18D-1243-8D4D-84B1B8712D28}"/>
              </a:ext>
            </a:extLst>
          </p:cNvPr>
          <p:cNvSpPr txBox="1"/>
          <p:nvPr/>
        </p:nvSpPr>
        <p:spPr>
          <a:xfrm>
            <a:off x="9246238" y="4927070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grpSp>
        <p:nvGrpSpPr>
          <p:cNvPr id="108" name="グループ化 107">
            <a:extLst>
              <a:ext uri="{FF2B5EF4-FFF2-40B4-BE49-F238E27FC236}">
                <a16:creationId xmlns:a16="http://schemas.microsoft.com/office/drawing/2014/main" id="{FE9AA362-B83A-AB4E-966B-04CE5AF731F0}"/>
              </a:ext>
            </a:extLst>
          </p:cNvPr>
          <p:cNvGrpSpPr/>
          <p:nvPr/>
        </p:nvGrpSpPr>
        <p:grpSpPr>
          <a:xfrm>
            <a:off x="11352676" y="136575"/>
            <a:ext cx="715647" cy="1348345"/>
            <a:chOff x="11281452" y="226474"/>
            <a:chExt cx="715647" cy="1348345"/>
          </a:xfrm>
        </p:grpSpPr>
        <p:sp>
          <p:nvSpPr>
            <p:cNvPr id="109" name="円/楕円 108">
              <a:extLst>
                <a:ext uri="{FF2B5EF4-FFF2-40B4-BE49-F238E27FC236}">
                  <a16:creationId xmlns:a16="http://schemas.microsoft.com/office/drawing/2014/main" id="{12276C0B-FA04-0541-B71E-18708678D488}"/>
                </a:ext>
              </a:extLst>
            </p:cNvPr>
            <p:cNvSpPr/>
            <p:nvPr/>
          </p:nvSpPr>
          <p:spPr>
            <a:xfrm>
              <a:off x="11305850" y="226474"/>
              <a:ext cx="614476" cy="609307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b="1"/>
                <a:t>陰</a:t>
              </a:r>
              <a:endParaRPr kumimoji="1" lang="ja-JP" altLang="en-US" b="1"/>
            </a:p>
          </p:txBody>
        </p:sp>
        <p:sp>
          <p:nvSpPr>
            <p:cNvPr id="110" name="テキスト ボックス 109">
              <a:extLst>
                <a:ext uri="{FF2B5EF4-FFF2-40B4-BE49-F238E27FC236}">
                  <a16:creationId xmlns:a16="http://schemas.microsoft.com/office/drawing/2014/main" id="{96B2545A-4863-924E-B05F-6EF2EEF1F3D2}"/>
                </a:ext>
              </a:extLst>
            </p:cNvPr>
            <p:cNvSpPr txBox="1"/>
            <p:nvPr/>
          </p:nvSpPr>
          <p:spPr>
            <a:xfrm>
              <a:off x="11281452" y="928488"/>
              <a:ext cx="71564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/>
                <a:t>寅巳</a:t>
              </a:r>
              <a:endParaRPr lang="en-US" altLang="ja-JP" dirty="0"/>
            </a:p>
            <a:p>
              <a:r>
                <a:rPr lang="ja-JP" altLang="en-US"/>
                <a:t>申亥</a:t>
              </a:r>
              <a:endParaRPr kumimoji="1" lang="en-US" altLang="ja-JP" dirty="0"/>
            </a:p>
          </p:txBody>
        </p:sp>
      </p:grpSp>
    </p:spTree>
    <p:extLst>
      <p:ext uri="{BB962C8B-B14F-4D97-AF65-F5344CB8AC3E}">
        <p14:creationId xmlns:p14="http://schemas.microsoft.com/office/powerpoint/2010/main" val="316088068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1206B66B-0E66-2348-938B-0C2CF3B2155C}"/>
              </a:ext>
            </a:extLst>
          </p:cNvPr>
          <p:cNvGrpSpPr/>
          <p:nvPr/>
        </p:nvGrpSpPr>
        <p:grpSpPr>
          <a:xfrm>
            <a:off x="413771" y="4659084"/>
            <a:ext cx="5854504" cy="2033657"/>
            <a:chOff x="5877329" y="895035"/>
            <a:chExt cx="5854504" cy="2033657"/>
          </a:xfrm>
        </p:grpSpPr>
        <p:pic>
          <p:nvPicPr>
            <p:cNvPr id="17" name="図 16" descr="サッカー, 時計 が含まれている画像&#10;&#10;自動的に生成された説明">
              <a:extLst>
                <a:ext uri="{FF2B5EF4-FFF2-40B4-BE49-F238E27FC236}">
                  <a16:creationId xmlns:a16="http://schemas.microsoft.com/office/drawing/2014/main" id="{6544D242-AF6A-924F-9661-C693BBC5100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631494" y="895035"/>
              <a:ext cx="2100339" cy="2033657"/>
            </a:xfrm>
            <a:prstGeom prst="rect">
              <a:avLst/>
            </a:prstGeom>
          </p:spPr>
        </p:pic>
        <p:pic>
          <p:nvPicPr>
            <p:cNvPr id="13" name="図 12" descr="時計, サッカー が含まれている画像&#10;&#10;自動的に生成された説明">
              <a:extLst>
                <a:ext uri="{FF2B5EF4-FFF2-40B4-BE49-F238E27FC236}">
                  <a16:creationId xmlns:a16="http://schemas.microsoft.com/office/drawing/2014/main" id="{A39F3041-0A9B-DA4E-98E5-08E13E7FDFD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674529" y="895035"/>
              <a:ext cx="2100339" cy="2033657"/>
            </a:xfrm>
            <a:prstGeom prst="rect">
              <a:avLst/>
            </a:prstGeom>
          </p:spPr>
        </p:pic>
        <p:pic>
          <p:nvPicPr>
            <p:cNvPr id="11" name="図 10" descr="サッカー, 時計 が含まれている画像&#10;&#10;自動的に生成された説明">
              <a:extLst>
                <a:ext uri="{FF2B5EF4-FFF2-40B4-BE49-F238E27FC236}">
                  <a16:creationId xmlns:a16="http://schemas.microsoft.com/office/drawing/2014/main" id="{7EFA2FE3-FD27-ED41-93F2-F293FC43402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877329" y="895035"/>
              <a:ext cx="2100339" cy="2033657"/>
            </a:xfrm>
            <a:prstGeom prst="rect">
              <a:avLst/>
            </a:prstGeom>
          </p:spPr>
        </p:pic>
      </p:grpSp>
      <p:grpSp>
        <p:nvGrpSpPr>
          <p:cNvPr id="84" name="グループ化 83">
            <a:extLst>
              <a:ext uri="{FF2B5EF4-FFF2-40B4-BE49-F238E27FC236}">
                <a16:creationId xmlns:a16="http://schemas.microsoft.com/office/drawing/2014/main" id="{EE301BED-746F-A043-87EC-7C4272357B70}"/>
              </a:ext>
            </a:extLst>
          </p:cNvPr>
          <p:cNvGrpSpPr/>
          <p:nvPr/>
        </p:nvGrpSpPr>
        <p:grpSpPr>
          <a:xfrm>
            <a:off x="411970" y="1344768"/>
            <a:ext cx="5783967" cy="2098516"/>
            <a:chOff x="480871" y="4612380"/>
            <a:chExt cx="5783967" cy="2098516"/>
          </a:xfrm>
        </p:grpSpPr>
        <p:pic>
          <p:nvPicPr>
            <p:cNvPr id="23" name="図 22" descr="時計, サッカー が含まれている画像&#10;&#10;自動的に生成された説明">
              <a:extLst>
                <a:ext uri="{FF2B5EF4-FFF2-40B4-BE49-F238E27FC236}">
                  <a16:creationId xmlns:a16="http://schemas.microsoft.com/office/drawing/2014/main" id="{8B59B5DF-650C-0D4E-9CCD-7028A8C30CB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164499" y="4677239"/>
              <a:ext cx="2100339" cy="2033657"/>
            </a:xfrm>
            <a:prstGeom prst="rect">
              <a:avLst/>
            </a:prstGeom>
          </p:spPr>
        </p:pic>
        <p:pic>
          <p:nvPicPr>
            <p:cNvPr id="19" name="図 18" descr="時計, サッカー が含まれている画像&#10;&#10;自動的に生成された説明">
              <a:extLst>
                <a:ext uri="{FF2B5EF4-FFF2-40B4-BE49-F238E27FC236}">
                  <a16:creationId xmlns:a16="http://schemas.microsoft.com/office/drawing/2014/main" id="{856117A6-C0BB-5142-8386-92492737B87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80871" y="4658088"/>
              <a:ext cx="2100339" cy="2033657"/>
            </a:xfrm>
            <a:prstGeom prst="rect">
              <a:avLst/>
            </a:prstGeom>
          </p:spPr>
        </p:pic>
        <p:pic>
          <p:nvPicPr>
            <p:cNvPr id="21" name="図 20" descr="サッカー, 椅子, 時計 が含まれている画像&#10;&#10;自動的に生成された説明">
              <a:extLst>
                <a:ext uri="{FF2B5EF4-FFF2-40B4-BE49-F238E27FC236}">
                  <a16:creationId xmlns:a16="http://schemas.microsoft.com/office/drawing/2014/main" id="{2F4625B5-6265-7D46-997C-CF0ABCF0925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307988" y="4612380"/>
              <a:ext cx="2100339" cy="2033657"/>
            </a:xfrm>
            <a:prstGeom prst="rect">
              <a:avLst/>
            </a:prstGeom>
          </p:spPr>
        </p:pic>
      </p:grp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19BA1131-9583-2B46-BB4E-E9C1C07004DB}"/>
              </a:ext>
            </a:extLst>
          </p:cNvPr>
          <p:cNvGrpSpPr/>
          <p:nvPr/>
        </p:nvGrpSpPr>
        <p:grpSpPr>
          <a:xfrm>
            <a:off x="5916404" y="1359693"/>
            <a:ext cx="5707520" cy="2048498"/>
            <a:chOff x="460166" y="880194"/>
            <a:chExt cx="5707520" cy="2048498"/>
          </a:xfrm>
        </p:grpSpPr>
        <p:pic>
          <p:nvPicPr>
            <p:cNvPr id="7" name="図 6" descr="サッカー, 時計 が含まれている画像&#10;&#10;自動的に生成された説明">
              <a:extLst>
                <a:ext uri="{FF2B5EF4-FFF2-40B4-BE49-F238E27FC236}">
                  <a16:creationId xmlns:a16="http://schemas.microsoft.com/office/drawing/2014/main" id="{8483744E-E8AA-6745-809F-93FD2A29C37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270148" y="880194"/>
              <a:ext cx="2100339" cy="2033657"/>
            </a:xfrm>
            <a:prstGeom prst="rect">
              <a:avLst/>
            </a:prstGeom>
          </p:spPr>
        </p:pic>
        <p:pic>
          <p:nvPicPr>
            <p:cNvPr id="5" name="図 4" descr="椅子, サッカー が含まれている画像&#10;&#10;自動的に生成された説明">
              <a:extLst>
                <a:ext uri="{FF2B5EF4-FFF2-40B4-BE49-F238E27FC236}">
                  <a16:creationId xmlns:a16="http://schemas.microsoft.com/office/drawing/2014/main" id="{DF843681-5C99-4F43-8955-DA3EA8562D7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460166" y="895035"/>
              <a:ext cx="2100339" cy="2033657"/>
            </a:xfrm>
            <a:prstGeom prst="rect">
              <a:avLst/>
            </a:prstGeom>
          </p:spPr>
        </p:pic>
        <p:pic>
          <p:nvPicPr>
            <p:cNvPr id="9" name="図 8" descr="サッカー, 時計 が含まれている画像&#10;&#10;自動的に生成された説明">
              <a:extLst>
                <a:ext uri="{FF2B5EF4-FFF2-40B4-BE49-F238E27FC236}">
                  <a16:creationId xmlns:a16="http://schemas.microsoft.com/office/drawing/2014/main" id="{EDA51723-6406-9341-9DA9-FE88DE97EC0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4067347" y="880194"/>
              <a:ext cx="2100339" cy="2033657"/>
            </a:xfrm>
            <a:prstGeom prst="rect">
              <a:avLst/>
            </a:prstGeom>
          </p:spPr>
        </p:pic>
      </p:grpSp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D087B7CF-501A-6641-A5FC-27C23FD07EAF}"/>
              </a:ext>
            </a:extLst>
          </p:cNvPr>
          <p:cNvGrpSpPr/>
          <p:nvPr/>
        </p:nvGrpSpPr>
        <p:grpSpPr>
          <a:xfrm>
            <a:off x="1215676" y="418260"/>
            <a:ext cx="566945" cy="719299"/>
            <a:chOff x="1232039" y="208723"/>
            <a:chExt cx="566945" cy="719299"/>
          </a:xfrm>
        </p:grpSpPr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FD9568F7-B130-6C4E-8E7D-C8B48E69DC8D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子</a:t>
              </a:r>
            </a:p>
          </p:txBody>
        </p:sp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F1778A2C-9DD8-5443-BF31-C29733111495}"/>
                </a:ext>
              </a:extLst>
            </p:cNvPr>
            <p:cNvSpPr txBox="1"/>
            <p:nvPr/>
          </p:nvSpPr>
          <p:spPr>
            <a:xfrm>
              <a:off x="1232039" y="651023"/>
              <a:ext cx="5565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00" dirty="0"/>
                <a:t>23-1</a:t>
              </a:r>
              <a:endParaRPr kumimoji="1" lang="ja-JP" altLang="en-US" sz="1200"/>
            </a:p>
          </p:txBody>
        </p:sp>
      </p:grp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9BA62108-624A-2B47-BA71-AFC68D9CD16A}"/>
              </a:ext>
            </a:extLst>
          </p:cNvPr>
          <p:cNvGrpSpPr/>
          <p:nvPr/>
        </p:nvGrpSpPr>
        <p:grpSpPr>
          <a:xfrm>
            <a:off x="3025658" y="380737"/>
            <a:ext cx="566945" cy="719299"/>
            <a:chOff x="1232039" y="208723"/>
            <a:chExt cx="566945" cy="719299"/>
          </a:xfrm>
        </p:grpSpPr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0666B71A-54C8-074C-8E25-41D2B8FCEFC8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丑</a:t>
              </a:r>
              <a:endParaRPr kumimoji="1" lang="ja-JP" altLang="en-US" sz="2400"/>
            </a:p>
          </p:txBody>
        </p: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860FA2CB-EBAC-EC44-A33D-3F309D9612D0}"/>
                </a:ext>
              </a:extLst>
            </p:cNvPr>
            <p:cNvSpPr txBox="1"/>
            <p:nvPr/>
          </p:nvSpPr>
          <p:spPr>
            <a:xfrm>
              <a:off x="1232039" y="651023"/>
              <a:ext cx="5565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00" dirty="0"/>
                <a:t>1-3</a:t>
              </a:r>
              <a:endParaRPr kumimoji="1" lang="ja-JP" altLang="en-US" sz="1200"/>
            </a:p>
          </p:txBody>
        </p:sp>
      </p:grpSp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A7475537-9E3F-AF42-AD1D-2F19774B48AC}"/>
              </a:ext>
            </a:extLst>
          </p:cNvPr>
          <p:cNvGrpSpPr/>
          <p:nvPr/>
        </p:nvGrpSpPr>
        <p:grpSpPr>
          <a:xfrm>
            <a:off x="4827878" y="363092"/>
            <a:ext cx="566945" cy="719299"/>
            <a:chOff x="1232039" y="208723"/>
            <a:chExt cx="566945" cy="719299"/>
          </a:xfrm>
        </p:grpSpPr>
        <p:sp>
          <p:nvSpPr>
            <p:cNvPr id="55" name="テキスト ボックス 54">
              <a:extLst>
                <a:ext uri="{FF2B5EF4-FFF2-40B4-BE49-F238E27FC236}">
                  <a16:creationId xmlns:a16="http://schemas.microsoft.com/office/drawing/2014/main" id="{BE2F25B3-0353-1B4B-BE2F-C0058D226C37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寅</a:t>
              </a:r>
            </a:p>
          </p:txBody>
        </p:sp>
        <p:sp>
          <p:nvSpPr>
            <p:cNvPr id="56" name="テキスト ボックス 55">
              <a:extLst>
                <a:ext uri="{FF2B5EF4-FFF2-40B4-BE49-F238E27FC236}">
                  <a16:creationId xmlns:a16="http://schemas.microsoft.com/office/drawing/2014/main" id="{67B69039-3EDC-E443-8649-FE054C5DF347}"/>
                </a:ext>
              </a:extLst>
            </p:cNvPr>
            <p:cNvSpPr txBox="1"/>
            <p:nvPr/>
          </p:nvSpPr>
          <p:spPr>
            <a:xfrm>
              <a:off x="1232039" y="651023"/>
              <a:ext cx="5565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/>
                <a:t>3</a:t>
              </a:r>
              <a:r>
                <a:rPr kumimoji="1" lang="en-US" altLang="ja-JP" sz="1200" dirty="0"/>
                <a:t>-5</a:t>
              </a:r>
              <a:endParaRPr kumimoji="1" lang="ja-JP" altLang="en-US" sz="1200"/>
            </a:p>
          </p:txBody>
        </p:sp>
      </p:grp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72469E23-E2F4-004F-B7B5-100F32210559}"/>
              </a:ext>
            </a:extLst>
          </p:cNvPr>
          <p:cNvGrpSpPr/>
          <p:nvPr/>
        </p:nvGrpSpPr>
        <p:grpSpPr>
          <a:xfrm>
            <a:off x="6619745" y="352468"/>
            <a:ext cx="566945" cy="719299"/>
            <a:chOff x="1232039" y="208723"/>
            <a:chExt cx="566945" cy="719299"/>
          </a:xfrm>
        </p:grpSpPr>
        <p:sp>
          <p:nvSpPr>
            <p:cNvPr id="58" name="テキスト ボックス 57">
              <a:extLst>
                <a:ext uri="{FF2B5EF4-FFF2-40B4-BE49-F238E27FC236}">
                  <a16:creationId xmlns:a16="http://schemas.microsoft.com/office/drawing/2014/main" id="{FF85D03A-0C2C-5447-B406-B8D1C4523BF5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卯</a:t>
              </a:r>
            </a:p>
          </p:txBody>
        </p:sp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id="{C691AF88-E8AB-6F4C-B5ED-31DE146305B2}"/>
                </a:ext>
              </a:extLst>
            </p:cNvPr>
            <p:cNvSpPr txBox="1"/>
            <p:nvPr/>
          </p:nvSpPr>
          <p:spPr>
            <a:xfrm>
              <a:off x="1232039" y="651023"/>
              <a:ext cx="5565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/>
                <a:t>5</a:t>
              </a:r>
              <a:r>
                <a:rPr kumimoji="1" lang="en-US" altLang="ja-JP" sz="1200" dirty="0"/>
                <a:t>-7</a:t>
              </a:r>
              <a:endParaRPr kumimoji="1" lang="ja-JP" altLang="en-US" sz="1200"/>
            </a:p>
          </p:txBody>
        </p:sp>
      </p:grpSp>
      <p:grpSp>
        <p:nvGrpSpPr>
          <p:cNvPr id="60" name="グループ化 59">
            <a:extLst>
              <a:ext uri="{FF2B5EF4-FFF2-40B4-BE49-F238E27FC236}">
                <a16:creationId xmlns:a16="http://schemas.microsoft.com/office/drawing/2014/main" id="{29AE021A-DCD1-7047-A4C3-8722F3AE23C3}"/>
              </a:ext>
            </a:extLst>
          </p:cNvPr>
          <p:cNvGrpSpPr/>
          <p:nvPr/>
        </p:nvGrpSpPr>
        <p:grpSpPr>
          <a:xfrm>
            <a:off x="8568315" y="363092"/>
            <a:ext cx="566945" cy="719299"/>
            <a:chOff x="1232039" y="208723"/>
            <a:chExt cx="566945" cy="719299"/>
          </a:xfrm>
        </p:grpSpPr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id="{272385A7-DC42-B848-919E-819B7D1FE895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辰</a:t>
              </a:r>
            </a:p>
          </p:txBody>
        </p:sp>
        <p:sp>
          <p:nvSpPr>
            <p:cNvPr id="62" name="テキスト ボックス 61">
              <a:extLst>
                <a:ext uri="{FF2B5EF4-FFF2-40B4-BE49-F238E27FC236}">
                  <a16:creationId xmlns:a16="http://schemas.microsoft.com/office/drawing/2014/main" id="{D893EFD7-B406-4948-AB67-6116B545AAB6}"/>
                </a:ext>
              </a:extLst>
            </p:cNvPr>
            <p:cNvSpPr txBox="1"/>
            <p:nvPr/>
          </p:nvSpPr>
          <p:spPr>
            <a:xfrm>
              <a:off x="1232039" y="651023"/>
              <a:ext cx="5565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/>
                <a:t>7</a:t>
              </a:r>
              <a:r>
                <a:rPr kumimoji="1" lang="en-US" altLang="ja-JP" sz="1200" dirty="0"/>
                <a:t>-9</a:t>
              </a:r>
              <a:endParaRPr kumimoji="1" lang="ja-JP" altLang="en-US" sz="1200"/>
            </a:p>
          </p:txBody>
        </p:sp>
      </p:grpSp>
      <p:grpSp>
        <p:nvGrpSpPr>
          <p:cNvPr id="63" name="グループ化 62">
            <a:extLst>
              <a:ext uri="{FF2B5EF4-FFF2-40B4-BE49-F238E27FC236}">
                <a16:creationId xmlns:a16="http://schemas.microsoft.com/office/drawing/2014/main" id="{C9E6F0A6-1C05-F447-A4B9-C3A1B60206DA}"/>
              </a:ext>
            </a:extLst>
          </p:cNvPr>
          <p:cNvGrpSpPr/>
          <p:nvPr/>
        </p:nvGrpSpPr>
        <p:grpSpPr>
          <a:xfrm>
            <a:off x="10381827" y="352468"/>
            <a:ext cx="566945" cy="719299"/>
            <a:chOff x="1232039" y="208723"/>
            <a:chExt cx="566945" cy="719299"/>
          </a:xfrm>
        </p:grpSpPr>
        <p:sp>
          <p:nvSpPr>
            <p:cNvPr id="64" name="テキスト ボックス 63">
              <a:extLst>
                <a:ext uri="{FF2B5EF4-FFF2-40B4-BE49-F238E27FC236}">
                  <a16:creationId xmlns:a16="http://schemas.microsoft.com/office/drawing/2014/main" id="{9147CD45-0885-074A-BC64-946EF6ACBF61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巳</a:t>
              </a:r>
            </a:p>
          </p:txBody>
        </p:sp>
        <p:sp>
          <p:nvSpPr>
            <p:cNvPr id="65" name="テキスト ボックス 64">
              <a:extLst>
                <a:ext uri="{FF2B5EF4-FFF2-40B4-BE49-F238E27FC236}">
                  <a16:creationId xmlns:a16="http://schemas.microsoft.com/office/drawing/2014/main" id="{4D447693-420B-614A-9E74-A26F43A87795}"/>
                </a:ext>
              </a:extLst>
            </p:cNvPr>
            <p:cNvSpPr txBox="1"/>
            <p:nvPr/>
          </p:nvSpPr>
          <p:spPr>
            <a:xfrm>
              <a:off x="1232039" y="651023"/>
              <a:ext cx="5565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/>
                <a:t>9</a:t>
              </a:r>
              <a:r>
                <a:rPr kumimoji="1" lang="en-US" altLang="ja-JP" sz="1200" dirty="0"/>
                <a:t>-11</a:t>
              </a:r>
              <a:endParaRPr kumimoji="1" lang="ja-JP" altLang="en-US" sz="1200"/>
            </a:p>
          </p:txBody>
        </p:sp>
      </p:grpSp>
      <p:grpSp>
        <p:nvGrpSpPr>
          <p:cNvPr id="66" name="グループ化 65">
            <a:extLst>
              <a:ext uri="{FF2B5EF4-FFF2-40B4-BE49-F238E27FC236}">
                <a16:creationId xmlns:a16="http://schemas.microsoft.com/office/drawing/2014/main" id="{B4D07FA2-C917-0646-ADF7-08FC75B1F6A6}"/>
              </a:ext>
            </a:extLst>
          </p:cNvPr>
          <p:cNvGrpSpPr/>
          <p:nvPr/>
        </p:nvGrpSpPr>
        <p:grpSpPr>
          <a:xfrm>
            <a:off x="1242391" y="3745938"/>
            <a:ext cx="609819" cy="719299"/>
            <a:chOff x="1232038" y="208723"/>
            <a:chExt cx="609819" cy="719299"/>
          </a:xfrm>
        </p:grpSpPr>
        <p:sp>
          <p:nvSpPr>
            <p:cNvPr id="67" name="テキスト ボックス 66">
              <a:extLst>
                <a:ext uri="{FF2B5EF4-FFF2-40B4-BE49-F238E27FC236}">
                  <a16:creationId xmlns:a16="http://schemas.microsoft.com/office/drawing/2014/main" id="{6D427E1C-C7AC-7542-A25D-916E9CA7BC54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午</a:t>
              </a:r>
              <a:endParaRPr kumimoji="1" lang="ja-JP" altLang="en-US" sz="2400"/>
            </a:p>
          </p:txBody>
        </p:sp>
        <p:sp>
          <p:nvSpPr>
            <p:cNvPr id="68" name="テキスト ボックス 67">
              <a:extLst>
                <a:ext uri="{FF2B5EF4-FFF2-40B4-BE49-F238E27FC236}">
                  <a16:creationId xmlns:a16="http://schemas.microsoft.com/office/drawing/2014/main" id="{3A682056-9656-AF48-98FD-C4BD81887FDA}"/>
                </a:ext>
              </a:extLst>
            </p:cNvPr>
            <p:cNvSpPr txBox="1"/>
            <p:nvPr/>
          </p:nvSpPr>
          <p:spPr>
            <a:xfrm>
              <a:off x="1232038" y="651023"/>
              <a:ext cx="6098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/>
                <a:t>11</a:t>
              </a:r>
              <a:r>
                <a:rPr kumimoji="1" lang="en-US" altLang="ja-JP" sz="1200" dirty="0"/>
                <a:t>-13</a:t>
              </a:r>
              <a:endParaRPr kumimoji="1" lang="ja-JP" altLang="en-US" sz="1200"/>
            </a:p>
          </p:txBody>
        </p:sp>
      </p:grpSp>
      <p:grpSp>
        <p:nvGrpSpPr>
          <p:cNvPr id="69" name="グループ化 68">
            <a:extLst>
              <a:ext uri="{FF2B5EF4-FFF2-40B4-BE49-F238E27FC236}">
                <a16:creationId xmlns:a16="http://schemas.microsoft.com/office/drawing/2014/main" id="{3FE1FDBC-9152-914D-A71D-9D64C73D64AD}"/>
              </a:ext>
            </a:extLst>
          </p:cNvPr>
          <p:cNvGrpSpPr/>
          <p:nvPr/>
        </p:nvGrpSpPr>
        <p:grpSpPr>
          <a:xfrm>
            <a:off x="3052374" y="3708415"/>
            <a:ext cx="609818" cy="719299"/>
            <a:chOff x="1232039" y="208723"/>
            <a:chExt cx="609818" cy="719299"/>
          </a:xfrm>
        </p:grpSpPr>
        <p:sp>
          <p:nvSpPr>
            <p:cNvPr id="70" name="テキスト ボックス 69">
              <a:extLst>
                <a:ext uri="{FF2B5EF4-FFF2-40B4-BE49-F238E27FC236}">
                  <a16:creationId xmlns:a16="http://schemas.microsoft.com/office/drawing/2014/main" id="{9EE28A7F-FC75-9644-B921-AEC96366DE07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未</a:t>
              </a:r>
            </a:p>
          </p:txBody>
        </p:sp>
        <p:sp>
          <p:nvSpPr>
            <p:cNvPr id="71" name="テキスト ボックス 70">
              <a:extLst>
                <a:ext uri="{FF2B5EF4-FFF2-40B4-BE49-F238E27FC236}">
                  <a16:creationId xmlns:a16="http://schemas.microsoft.com/office/drawing/2014/main" id="{21C7E0EA-870F-3B41-A79D-3D8CB87B6E86}"/>
                </a:ext>
              </a:extLst>
            </p:cNvPr>
            <p:cNvSpPr txBox="1"/>
            <p:nvPr/>
          </p:nvSpPr>
          <p:spPr>
            <a:xfrm>
              <a:off x="1232039" y="651023"/>
              <a:ext cx="6098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/>
                <a:t>13</a:t>
              </a:r>
              <a:r>
                <a:rPr kumimoji="1" lang="en-US" altLang="ja-JP" sz="1200" dirty="0"/>
                <a:t>-15</a:t>
              </a:r>
              <a:endParaRPr kumimoji="1" lang="ja-JP" altLang="en-US" sz="1200"/>
            </a:p>
          </p:txBody>
        </p:sp>
      </p:grpSp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157F6795-257B-6C45-BF80-4ACCA6C55196}"/>
              </a:ext>
            </a:extLst>
          </p:cNvPr>
          <p:cNvGrpSpPr/>
          <p:nvPr/>
        </p:nvGrpSpPr>
        <p:grpSpPr>
          <a:xfrm>
            <a:off x="4854593" y="3690770"/>
            <a:ext cx="602417" cy="719299"/>
            <a:chOff x="1232038" y="208723"/>
            <a:chExt cx="602417" cy="719299"/>
          </a:xfrm>
        </p:grpSpPr>
        <p:sp>
          <p:nvSpPr>
            <p:cNvPr id="73" name="テキスト ボックス 72">
              <a:extLst>
                <a:ext uri="{FF2B5EF4-FFF2-40B4-BE49-F238E27FC236}">
                  <a16:creationId xmlns:a16="http://schemas.microsoft.com/office/drawing/2014/main" id="{FC1CB284-2871-A94B-835C-AA3DBF20B1A6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申</a:t>
              </a:r>
              <a:endParaRPr kumimoji="1" lang="ja-JP" altLang="en-US" sz="2400"/>
            </a:p>
          </p:txBody>
        </p:sp>
        <p:sp>
          <p:nvSpPr>
            <p:cNvPr id="74" name="テキスト ボックス 73">
              <a:extLst>
                <a:ext uri="{FF2B5EF4-FFF2-40B4-BE49-F238E27FC236}">
                  <a16:creationId xmlns:a16="http://schemas.microsoft.com/office/drawing/2014/main" id="{EE5D5758-ABD1-014A-BED2-2273D4074B05}"/>
                </a:ext>
              </a:extLst>
            </p:cNvPr>
            <p:cNvSpPr txBox="1"/>
            <p:nvPr/>
          </p:nvSpPr>
          <p:spPr>
            <a:xfrm>
              <a:off x="1232038" y="651023"/>
              <a:ext cx="60241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00" dirty="0"/>
                <a:t>15-17</a:t>
              </a:r>
              <a:endParaRPr kumimoji="1" lang="ja-JP" altLang="en-US" sz="1200"/>
            </a:p>
          </p:txBody>
        </p:sp>
      </p:grpSp>
      <p:grpSp>
        <p:nvGrpSpPr>
          <p:cNvPr id="75" name="グループ化 74">
            <a:extLst>
              <a:ext uri="{FF2B5EF4-FFF2-40B4-BE49-F238E27FC236}">
                <a16:creationId xmlns:a16="http://schemas.microsoft.com/office/drawing/2014/main" id="{956A01A4-700F-0945-AB3B-6209A91F46F1}"/>
              </a:ext>
            </a:extLst>
          </p:cNvPr>
          <p:cNvGrpSpPr/>
          <p:nvPr/>
        </p:nvGrpSpPr>
        <p:grpSpPr>
          <a:xfrm>
            <a:off x="6646460" y="3680146"/>
            <a:ext cx="609817" cy="719299"/>
            <a:chOff x="1232038" y="208723"/>
            <a:chExt cx="609817" cy="719299"/>
          </a:xfrm>
        </p:grpSpPr>
        <p:sp>
          <p:nvSpPr>
            <p:cNvPr id="76" name="テキスト ボックス 75">
              <a:extLst>
                <a:ext uri="{FF2B5EF4-FFF2-40B4-BE49-F238E27FC236}">
                  <a16:creationId xmlns:a16="http://schemas.microsoft.com/office/drawing/2014/main" id="{C26749C0-AF02-5F46-B642-83AC9CBCAF86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酉</a:t>
              </a:r>
              <a:endParaRPr kumimoji="1" lang="ja-JP" altLang="en-US" sz="2400"/>
            </a:p>
          </p:txBody>
        </p:sp>
        <p:sp>
          <p:nvSpPr>
            <p:cNvPr id="77" name="テキスト ボックス 76">
              <a:extLst>
                <a:ext uri="{FF2B5EF4-FFF2-40B4-BE49-F238E27FC236}">
                  <a16:creationId xmlns:a16="http://schemas.microsoft.com/office/drawing/2014/main" id="{4FA1782B-2144-7E42-B888-80C6F9E71A87}"/>
                </a:ext>
              </a:extLst>
            </p:cNvPr>
            <p:cNvSpPr txBox="1"/>
            <p:nvPr/>
          </p:nvSpPr>
          <p:spPr>
            <a:xfrm>
              <a:off x="1232038" y="651023"/>
              <a:ext cx="60981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00" dirty="0"/>
                <a:t>17-19</a:t>
              </a:r>
              <a:endParaRPr kumimoji="1" lang="ja-JP" altLang="en-US" sz="1200"/>
            </a:p>
          </p:txBody>
        </p:sp>
      </p:grpSp>
      <p:grpSp>
        <p:nvGrpSpPr>
          <p:cNvPr id="78" name="グループ化 77">
            <a:extLst>
              <a:ext uri="{FF2B5EF4-FFF2-40B4-BE49-F238E27FC236}">
                <a16:creationId xmlns:a16="http://schemas.microsoft.com/office/drawing/2014/main" id="{D10366E8-DD96-2043-BACC-65EC2D019D46}"/>
              </a:ext>
            </a:extLst>
          </p:cNvPr>
          <p:cNvGrpSpPr/>
          <p:nvPr/>
        </p:nvGrpSpPr>
        <p:grpSpPr>
          <a:xfrm>
            <a:off x="8595031" y="3690770"/>
            <a:ext cx="626084" cy="719299"/>
            <a:chOff x="1232039" y="208723"/>
            <a:chExt cx="626084" cy="719299"/>
          </a:xfrm>
        </p:grpSpPr>
        <p:sp>
          <p:nvSpPr>
            <p:cNvPr id="79" name="テキスト ボックス 78">
              <a:extLst>
                <a:ext uri="{FF2B5EF4-FFF2-40B4-BE49-F238E27FC236}">
                  <a16:creationId xmlns:a16="http://schemas.microsoft.com/office/drawing/2014/main" id="{F3FBAEB7-E8A6-B34C-9BB4-4377258662A0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戌</a:t>
              </a:r>
              <a:endParaRPr kumimoji="1" lang="ja-JP" altLang="en-US" sz="2400"/>
            </a:p>
          </p:txBody>
        </p:sp>
        <p:sp>
          <p:nvSpPr>
            <p:cNvPr id="80" name="テキスト ボックス 79">
              <a:extLst>
                <a:ext uri="{FF2B5EF4-FFF2-40B4-BE49-F238E27FC236}">
                  <a16:creationId xmlns:a16="http://schemas.microsoft.com/office/drawing/2014/main" id="{A374AD67-73BC-0D42-B288-2B36FE87D56A}"/>
                </a:ext>
              </a:extLst>
            </p:cNvPr>
            <p:cNvSpPr txBox="1"/>
            <p:nvPr/>
          </p:nvSpPr>
          <p:spPr>
            <a:xfrm>
              <a:off x="1232039" y="651023"/>
              <a:ext cx="6260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00" dirty="0"/>
                <a:t>19-21</a:t>
              </a:r>
              <a:endParaRPr kumimoji="1" lang="ja-JP" altLang="en-US" sz="1200"/>
            </a:p>
          </p:txBody>
        </p:sp>
      </p:grpSp>
      <p:grpSp>
        <p:nvGrpSpPr>
          <p:cNvPr id="81" name="グループ化 80">
            <a:extLst>
              <a:ext uri="{FF2B5EF4-FFF2-40B4-BE49-F238E27FC236}">
                <a16:creationId xmlns:a16="http://schemas.microsoft.com/office/drawing/2014/main" id="{1F245792-85CE-5348-91B7-D7220F25A8DA}"/>
              </a:ext>
            </a:extLst>
          </p:cNvPr>
          <p:cNvGrpSpPr/>
          <p:nvPr/>
        </p:nvGrpSpPr>
        <p:grpSpPr>
          <a:xfrm>
            <a:off x="10408543" y="3680146"/>
            <a:ext cx="626084" cy="719299"/>
            <a:chOff x="1232039" y="208723"/>
            <a:chExt cx="626084" cy="719299"/>
          </a:xfrm>
        </p:grpSpPr>
        <p:sp>
          <p:nvSpPr>
            <p:cNvPr id="82" name="テキスト ボックス 81">
              <a:extLst>
                <a:ext uri="{FF2B5EF4-FFF2-40B4-BE49-F238E27FC236}">
                  <a16:creationId xmlns:a16="http://schemas.microsoft.com/office/drawing/2014/main" id="{CB326B0F-272D-7F4A-B326-184E7799EB7A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亥</a:t>
              </a:r>
              <a:endParaRPr kumimoji="1" lang="ja-JP" altLang="en-US" sz="2400"/>
            </a:p>
          </p:txBody>
        </p:sp>
        <p:sp>
          <p:nvSpPr>
            <p:cNvPr id="83" name="テキスト ボックス 82">
              <a:extLst>
                <a:ext uri="{FF2B5EF4-FFF2-40B4-BE49-F238E27FC236}">
                  <a16:creationId xmlns:a16="http://schemas.microsoft.com/office/drawing/2014/main" id="{B22EA49B-865F-6C45-AC45-DD4075293104}"/>
                </a:ext>
              </a:extLst>
            </p:cNvPr>
            <p:cNvSpPr txBox="1"/>
            <p:nvPr/>
          </p:nvSpPr>
          <p:spPr>
            <a:xfrm>
              <a:off x="1232039" y="651023"/>
              <a:ext cx="6260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00" dirty="0"/>
                <a:t>21-23</a:t>
              </a:r>
              <a:endParaRPr kumimoji="1" lang="ja-JP" altLang="en-US" sz="1200"/>
            </a:p>
          </p:txBody>
        </p:sp>
      </p:grpSp>
      <p:grpSp>
        <p:nvGrpSpPr>
          <p:cNvPr id="85" name="グループ化 84">
            <a:extLst>
              <a:ext uri="{FF2B5EF4-FFF2-40B4-BE49-F238E27FC236}">
                <a16:creationId xmlns:a16="http://schemas.microsoft.com/office/drawing/2014/main" id="{2A96577E-6C75-E444-A169-FE026841E979}"/>
              </a:ext>
            </a:extLst>
          </p:cNvPr>
          <p:cNvGrpSpPr/>
          <p:nvPr/>
        </p:nvGrpSpPr>
        <p:grpSpPr>
          <a:xfrm>
            <a:off x="6016089" y="4601176"/>
            <a:ext cx="5783967" cy="2098516"/>
            <a:chOff x="480871" y="4612380"/>
            <a:chExt cx="5783967" cy="2098516"/>
          </a:xfrm>
        </p:grpSpPr>
        <p:pic>
          <p:nvPicPr>
            <p:cNvPr id="86" name="図 85" descr="時計, サッカー が含まれている画像&#10;&#10;自動的に生成された説明">
              <a:extLst>
                <a:ext uri="{FF2B5EF4-FFF2-40B4-BE49-F238E27FC236}">
                  <a16:creationId xmlns:a16="http://schemas.microsoft.com/office/drawing/2014/main" id="{02C7CA94-F7BA-4B4F-94E1-4CAD2F3C128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164499" y="4677239"/>
              <a:ext cx="2100339" cy="2033657"/>
            </a:xfrm>
            <a:prstGeom prst="rect">
              <a:avLst/>
            </a:prstGeom>
          </p:spPr>
        </p:pic>
        <p:pic>
          <p:nvPicPr>
            <p:cNvPr id="87" name="図 86" descr="時計, サッカー が含まれている画像&#10;&#10;自動的に生成された説明">
              <a:extLst>
                <a:ext uri="{FF2B5EF4-FFF2-40B4-BE49-F238E27FC236}">
                  <a16:creationId xmlns:a16="http://schemas.microsoft.com/office/drawing/2014/main" id="{DFE54FA0-EFD0-CB4F-9E44-B916831E5BD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80871" y="4658088"/>
              <a:ext cx="2100339" cy="2033657"/>
            </a:xfrm>
            <a:prstGeom prst="rect">
              <a:avLst/>
            </a:prstGeom>
          </p:spPr>
        </p:pic>
        <p:pic>
          <p:nvPicPr>
            <p:cNvPr id="88" name="図 87" descr="サッカー, 椅子, 時計 が含まれている画像&#10;&#10;自動的に生成された説明">
              <a:extLst>
                <a:ext uri="{FF2B5EF4-FFF2-40B4-BE49-F238E27FC236}">
                  <a16:creationId xmlns:a16="http://schemas.microsoft.com/office/drawing/2014/main" id="{604ECC32-08BC-FD4C-9048-10311B1E5F5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307988" y="4612380"/>
              <a:ext cx="2100339" cy="2033657"/>
            </a:xfrm>
            <a:prstGeom prst="rect">
              <a:avLst/>
            </a:prstGeom>
          </p:spPr>
        </p:pic>
      </p:grp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E6059F0E-E96D-AD42-BDF8-69AE27776220}"/>
              </a:ext>
            </a:extLst>
          </p:cNvPr>
          <p:cNvSpPr txBox="1"/>
          <p:nvPr/>
        </p:nvSpPr>
        <p:spPr>
          <a:xfrm>
            <a:off x="1283235" y="1331406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A1E88022-BF71-5643-9319-9258D7FADD39}"/>
              </a:ext>
            </a:extLst>
          </p:cNvPr>
          <p:cNvSpPr txBox="1"/>
          <p:nvPr/>
        </p:nvSpPr>
        <p:spPr>
          <a:xfrm>
            <a:off x="3707273" y="1574429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E0FA81FD-9A0E-1443-A91D-BC670FD44266}"/>
              </a:ext>
            </a:extLst>
          </p:cNvPr>
          <p:cNvSpPr txBox="1"/>
          <p:nvPr/>
        </p:nvSpPr>
        <p:spPr>
          <a:xfrm>
            <a:off x="5570202" y="1651777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68A6B40A-46FF-0545-9F2F-C4D881F4F321}"/>
              </a:ext>
            </a:extLst>
          </p:cNvPr>
          <p:cNvSpPr txBox="1"/>
          <p:nvPr/>
        </p:nvSpPr>
        <p:spPr>
          <a:xfrm>
            <a:off x="7582483" y="2206696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50E9AB9F-106B-A540-A767-E807ADA8EDE8}"/>
              </a:ext>
            </a:extLst>
          </p:cNvPr>
          <p:cNvSpPr txBox="1"/>
          <p:nvPr/>
        </p:nvSpPr>
        <p:spPr>
          <a:xfrm>
            <a:off x="9189384" y="2844762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7FC432B8-CA10-A041-AA97-99C44B88E6C1}"/>
              </a:ext>
            </a:extLst>
          </p:cNvPr>
          <p:cNvSpPr txBox="1"/>
          <p:nvPr/>
        </p:nvSpPr>
        <p:spPr>
          <a:xfrm>
            <a:off x="10975759" y="2932106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BDBEB8A5-DB02-1444-B110-9172CDF72235}"/>
              </a:ext>
            </a:extLst>
          </p:cNvPr>
          <p:cNvSpPr txBox="1"/>
          <p:nvPr/>
        </p:nvSpPr>
        <p:spPr>
          <a:xfrm>
            <a:off x="1226029" y="6399585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AD238644-F5B7-E84D-915C-5F09ADB013F6}"/>
              </a:ext>
            </a:extLst>
          </p:cNvPr>
          <p:cNvSpPr txBox="1"/>
          <p:nvPr/>
        </p:nvSpPr>
        <p:spPr>
          <a:xfrm>
            <a:off x="2536146" y="6101579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3C6B5538-5FFA-FC40-9A97-848511DCA023}"/>
              </a:ext>
            </a:extLst>
          </p:cNvPr>
          <p:cNvSpPr txBox="1"/>
          <p:nvPr/>
        </p:nvSpPr>
        <p:spPr>
          <a:xfrm>
            <a:off x="4349917" y="6141340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00B050"/>
                </a:solidFill>
              </a:rPr>
              <a:t>破</a:t>
            </a: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B492B99B-1139-7C46-AD37-2B711FDCFDAC}"/>
              </a:ext>
            </a:extLst>
          </p:cNvPr>
          <p:cNvSpPr txBox="1"/>
          <p:nvPr/>
        </p:nvSpPr>
        <p:spPr>
          <a:xfrm>
            <a:off x="6032405" y="5509401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E3988EF8-EBD3-A444-B9F2-E4B411102BC3}"/>
              </a:ext>
            </a:extLst>
          </p:cNvPr>
          <p:cNvSpPr txBox="1"/>
          <p:nvPr/>
        </p:nvSpPr>
        <p:spPr>
          <a:xfrm>
            <a:off x="8085711" y="4923279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868B60F1-A0B9-0647-8A6A-2A22229AFEAA}"/>
              </a:ext>
            </a:extLst>
          </p:cNvPr>
          <p:cNvSpPr txBox="1"/>
          <p:nvPr/>
        </p:nvSpPr>
        <p:spPr>
          <a:xfrm>
            <a:off x="9952684" y="4832159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F345C25A-E441-DD4D-A9B9-965741A2E976}"/>
              </a:ext>
            </a:extLst>
          </p:cNvPr>
          <p:cNvSpPr txBox="1"/>
          <p:nvPr/>
        </p:nvSpPr>
        <p:spPr>
          <a:xfrm>
            <a:off x="1904915" y="2846465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364C09B9-5E28-5841-8E84-20CC07A53E9B}"/>
              </a:ext>
            </a:extLst>
          </p:cNvPr>
          <p:cNvSpPr txBox="1"/>
          <p:nvPr/>
        </p:nvSpPr>
        <p:spPr>
          <a:xfrm>
            <a:off x="9184306" y="1635236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6EF74416-1F89-0E4E-90A3-E300924F22A7}"/>
              </a:ext>
            </a:extLst>
          </p:cNvPr>
          <p:cNvSpPr txBox="1"/>
          <p:nvPr/>
        </p:nvSpPr>
        <p:spPr>
          <a:xfrm>
            <a:off x="4297353" y="1651777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26354191-6DAD-2746-B8C2-137D118C0929}"/>
              </a:ext>
            </a:extLst>
          </p:cNvPr>
          <p:cNvSpPr txBox="1"/>
          <p:nvPr/>
        </p:nvSpPr>
        <p:spPr>
          <a:xfrm>
            <a:off x="5912496" y="2248269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D3CF0AD1-F8C7-7E4F-9197-232DF34203BD}"/>
              </a:ext>
            </a:extLst>
          </p:cNvPr>
          <p:cNvSpPr txBox="1"/>
          <p:nvPr/>
        </p:nvSpPr>
        <p:spPr>
          <a:xfrm>
            <a:off x="10418896" y="3129546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E6BD5A73-85C9-F240-BAF3-BE45A5FFF00B}"/>
              </a:ext>
            </a:extLst>
          </p:cNvPr>
          <p:cNvSpPr txBox="1"/>
          <p:nvPr/>
        </p:nvSpPr>
        <p:spPr>
          <a:xfrm>
            <a:off x="5780619" y="5498197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0F834334-86AF-A648-8FCB-10866CA4A020}"/>
              </a:ext>
            </a:extLst>
          </p:cNvPr>
          <p:cNvSpPr txBox="1"/>
          <p:nvPr/>
        </p:nvSpPr>
        <p:spPr>
          <a:xfrm>
            <a:off x="1258185" y="4666035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08" name="テキスト ボックス 107">
            <a:extLst>
              <a:ext uri="{FF2B5EF4-FFF2-40B4-BE49-F238E27FC236}">
                <a16:creationId xmlns:a16="http://schemas.microsoft.com/office/drawing/2014/main" id="{FAC84C15-92FD-794D-8BCC-3893DCA58150}"/>
              </a:ext>
            </a:extLst>
          </p:cNvPr>
          <p:cNvSpPr txBox="1"/>
          <p:nvPr/>
        </p:nvSpPr>
        <p:spPr>
          <a:xfrm>
            <a:off x="2626950" y="6305390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09" name="テキスト ボックス 108">
            <a:extLst>
              <a:ext uri="{FF2B5EF4-FFF2-40B4-BE49-F238E27FC236}">
                <a16:creationId xmlns:a16="http://schemas.microsoft.com/office/drawing/2014/main" id="{781F456A-F074-5647-83F3-CF524A077CB7}"/>
              </a:ext>
            </a:extLst>
          </p:cNvPr>
          <p:cNvSpPr txBox="1"/>
          <p:nvPr/>
        </p:nvSpPr>
        <p:spPr>
          <a:xfrm>
            <a:off x="9785677" y="5029328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11" name="テキスト ボックス 110">
            <a:extLst>
              <a:ext uri="{FF2B5EF4-FFF2-40B4-BE49-F238E27FC236}">
                <a16:creationId xmlns:a16="http://schemas.microsoft.com/office/drawing/2014/main" id="{71EA4930-AC66-D04C-87BE-DF499A035432}"/>
              </a:ext>
            </a:extLst>
          </p:cNvPr>
          <p:cNvSpPr txBox="1"/>
          <p:nvPr/>
        </p:nvSpPr>
        <p:spPr>
          <a:xfrm>
            <a:off x="7492769" y="6120724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grpSp>
        <p:nvGrpSpPr>
          <p:cNvPr id="110" name="グループ化 109">
            <a:extLst>
              <a:ext uri="{FF2B5EF4-FFF2-40B4-BE49-F238E27FC236}">
                <a16:creationId xmlns:a16="http://schemas.microsoft.com/office/drawing/2014/main" id="{AC129329-7B18-0544-AE62-7BB2E2E1D848}"/>
              </a:ext>
            </a:extLst>
          </p:cNvPr>
          <p:cNvGrpSpPr/>
          <p:nvPr/>
        </p:nvGrpSpPr>
        <p:grpSpPr>
          <a:xfrm>
            <a:off x="11352676" y="136575"/>
            <a:ext cx="715647" cy="1348345"/>
            <a:chOff x="11281452" y="226474"/>
            <a:chExt cx="715647" cy="1348345"/>
          </a:xfrm>
        </p:grpSpPr>
        <p:sp>
          <p:nvSpPr>
            <p:cNvPr id="112" name="円/楕円 111">
              <a:extLst>
                <a:ext uri="{FF2B5EF4-FFF2-40B4-BE49-F238E27FC236}">
                  <a16:creationId xmlns:a16="http://schemas.microsoft.com/office/drawing/2014/main" id="{447BF828-B1EC-D742-8896-982497AE7396}"/>
                </a:ext>
              </a:extLst>
            </p:cNvPr>
            <p:cNvSpPr/>
            <p:nvPr/>
          </p:nvSpPr>
          <p:spPr>
            <a:xfrm>
              <a:off x="11305850" y="226474"/>
              <a:ext cx="614476" cy="609307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b="1"/>
                <a:t>陰</a:t>
              </a:r>
              <a:endParaRPr kumimoji="1" lang="ja-JP" altLang="en-US" b="1"/>
            </a:p>
          </p:txBody>
        </p:sp>
        <p:sp>
          <p:nvSpPr>
            <p:cNvPr id="113" name="テキスト ボックス 112">
              <a:extLst>
                <a:ext uri="{FF2B5EF4-FFF2-40B4-BE49-F238E27FC236}">
                  <a16:creationId xmlns:a16="http://schemas.microsoft.com/office/drawing/2014/main" id="{C5C009B2-356A-9E4D-8243-8E23882E7536}"/>
                </a:ext>
              </a:extLst>
            </p:cNvPr>
            <p:cNvSpPr txBox="1"/>
            <p:nvPr/>
          </p:nvSpPr>
          <p:spPr>
            <a:xfrm>
              <a:off x="11281452" y="928488"/>
              <a:ext cx="71564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/>
                <a:t>丑辰</a:t>
              </a:r>
              <a:endParaRPr lang="en-US" altLang="ja-JP" dirty="0"/>
            </a:p>
            <a:p>
              <a:r>
                <a:rPr lang="ja-JP" altLang="en-US"/>
                <a:t>未戌</a:t>
              </a:r>
              <a:endParaRPr kumimoji="1" lang="en-US" altLang="ja-JP" dirty="0"/>
            </a:p>
          </p:txBody>
        </p:sp>
      </p:grpSp>
    </p:spTree>
    <p:extLst>
      <p:ext uri="{BB962C8B-B14F-4D97-AF65-F5344CB8AC3E}">
        <p14:creationId xmlns:p14="http://schemas.microsoft.com/office/powerpoint/2010/main" val="222022154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1206B66B-0E66-2348-938B-0C2CF3B2155C}"/>
              </a:ext>
            </a:extLst>
          </p:cNvPr>
          <p:cNvGrpSpPr/>
          <p:nvPr/>
        </p:nvGrpSpPr>
        <p:grpSpPr>
          <a:xfrm>
            <a:off x="360969" y="1432416"/>
            <a:ext cx="5854504" cy="2033657"/>
            <a:chOff x="5877329" y="895035"/>
            <a:chExt cx="5854504" cy="2033657"/>
          </a:xfrm>
        </p:grpSpPr>
        <p:pic>
          <p:nvPicPr>
            <p:cNvPr id="17" name="図 16" descr="サッカー, 時計 が含まれている画像&#10;&#10;自動的に生成された説明">
              <a:extLst>
                <a:ext uri="{FF2B5EF4-FFF2-40B4-BE49-F238E27FC236}">
                  <a16:creationId xmlns:a16="http://schemas.microsoft.com/office/drawing/2014/main" id="{6544D242-AF6A-924F-9661-C693BBC5100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631494" y="895035"/>
              <a:ext cx="2100339" cy="2033657"/>
            </a:xfrm>
            <a:prstGeom prst="rect">
              <a:avLst/>
            </a:prstGeom>
          </p:spPr>
        </p:pic>
        <p:pic>
          <p:nvPicPr>
            <p:cNvPr id="13" name="図 12" descr="時計, サッカー が含まれている画像&#10;&#10;自動的に生成された説明">
              <a:extLst>
                <a:ext uri="{FF2B5EF4-FFF2-40B4-BE49-F238E27FC236}">
                  <a16:creationId xmlns:a16="http://schemas.microsoft.com/office/drawing/2014/main" id="{A39F3041-0A9B-DA4E-98E5-08E13E7FDFD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674529" y="895035"/>
              <a:ext cx="2100339" cy="2033657"/>
            </a:xfrm>
            <a:prstGeom prst="rect">
              <a:avLst/>
            </a:prstGeom>
          </p:spPr>
        </p:pic>
        <p:pic>
          <p:nvPicPr>
            <p:cNvPr id="11" name="図 10" descr="サッカー, 時計 が含まれている画像&#10;&#10;自動的に生成された説明">
              <a:extLst>
                <a:ext uri="{FF2B5EF4-FFF2-40B4-BE49-F238E27FC236}">
                  <a16:creationId xmlns:a16="http://schemas.microsoft.com/office/drawing/2014/main" id="{7EFA2FE3-FD27-ED41-93F2-F293FC43402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877329" y="895035"/>
              <a:ext cx="2100339" cy="2033657"/>
            </a:xfrm>
            <a:prstGeom prst="rect">
              <a:avLst/>
            </a:prstGeom>
          </p:spPr>
        </p:pic>
      </p:grpSp>
      <p:grpSp>
        <p:nvGrpSpPr>
          <p:cNvPr id="84" name="グループ化 83">
            <a:extLst>
              <a:ext uri="{FF2B5EF4-FFF2-40B4-BE49-F238E27FC236}">
                <a16:creationId xmlns:a16="http://schemas.microsoft.com/office/drawing/2014/main" id="{EE301BED-746F-A043-87EC-7C4272357B70}"/>
              </a:ext>
            </a:extLst>
          </p:cNvPr>
          <p:cNvGrpSpPr/>
          <p:nvPr/>
        </p:nvGrpSpPr>
        <p:grpSpPr>
          <a:xfrm>
            <a:off x="5900937" y="1337041"/>
            <a:ext cx="5783967" cy="2098516"/>
            <a:chOff x="480871" y="4612380"/>
            <a:chExt cx="5783967" cy="2098516"/>
          </a:xfrm>
        </p:grpSpPr>
        <p:pic>
          <p:nvPicPr>
            <p:cNvPr id="23" name="図 22" descr="時計, サッカー が含まれている画像&#10;&#10;自動的に生成された説明">
              <a:extLst>
                <a:ext uri="{FF2B5EF4-FFF2-40B4-BE49-F238E27FC236}">
                  <a16:creationId xmlns:a16="http://schemas.microsoft.com/office/drawing/2014/main" id="{8B59B5DF-650C-0D4E-9CCD-7028A8C30CB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164499" y="4677239"/>
              <a:ext cx="2100339" cy="2033657"/>
            </a:xfrm>
            <a:prstGeom prst="rect">
              <a:avLst/>
            </a:prstGeom>
          </p:spPr>
        </p:pic>
        <p:pic>
          <p:nvPicPr>
            <p:cNvPr id="19" name="図 18" descr="時計, サッカー が含まれている画像&#10;&#10;自動的に生成された説明">
              <a:extLst>
                <a:ext uri="{FF2B5EF4-FFF2-40B4-BE49-F238E27FC236}">
                  <a16:creationId xmlns:a16="http://schemas.microsoft.com/office/drawing/2014/main" id="{856117A6-C0BB-5142-8386-92492737B87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80871" y="4658088"/>
              <a:ext cx="2100339" cy="2033657"/>
            </a:xfrm>
            <a:prstGeom prst="rect">
              <a:avLst/>
            </a:prstGeom>
          </p:spPr>
        </p:pic>
        <p:pic>
          <p:nvPicPr>
            <p:cNvPr id="21" name="図 20" descr="サッカー, 椅子, 時計 が含まれている画像&#10;&#10;自動的に生成された説明">
              <a:extLst>
                <a:ext uri="{FF2B5EF4-FFF2-40B4-BE49-F238E27FC236}">
                  <a16:creationId xmlns:a16="http://schemas.microsoft.com/office/drawing/2014/main" id="{2F4625B5-6265-7D46-997C-CF0ABCF0925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307988" y="4612380"/>
              <a:ext cx="2100339" cy="2033657"/>
            </a:xfrm>
            <a:prstGeom prst="rect">
              <a:avLst/>
            </a:prstGeom>
          </p:spPr>
        </p:pic>
      </p:grp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19BA1131-9583-2B46-BB4E-E9C1C07004DB}"/>
              </a:ext>
            </a:extLst>
          </p:cNvPr>
          <p:cNvGrpSpPr/>
          <p:nvPr/>
        </p:nvGrpSpPr>
        <p:grpSpPr>
          <a:xfrm>
            <a:off x="550361" y="4649903"/>
            <a:ext cx="5707520" cy="2048498"/>
            <a:chOff x="460166" y="880194"/>
            <a:chExt cx="5707520" cy="2048498"/>
          </a:xfrm>
        </p:grpSpPr>
        <p:pic>
          <p:nvPicPr>
            <p:cNvPr id="7" name="図 6" descr="サッカー, 時計 が含まれている画像&#10;&#10;自動的に生成された説明">
              <a:extLst>
                <a:ext uri="{FF2B5EF4-FFF2-40B4-BE49-F238E27FC236}">
                  <a16:creationId xmlns:a16="http://schemas.microsoft.com/office/drawing/2014/main" id="{8483744E-E8AA-6745-809F-93FD2A29C37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2270148" y="880194"/>
              <a:ext cx="2100339" cy="2033657"/>
            </a:xfrm>
            <a:prstGeom prst="rect">
              <a:avLst/>
            </a:prstGeom>
          </p:spPr>
        </p:pic>
        <p:pic>
          <p:nvPicPr>
            <p:cNvPr id="5" name="図 4" descr="椅子, サッカー が含まれている画像&#10;&#10;自動的に生成された説明">
              <a:extLst>
                <a:ext uri="{FF2B5EF4-FFF2-40B4-BE49-F238E27FC236}">
                  <a16:creationId xmlns:a16="http://schemas.microsoft.com/office/drawing/2014/main" id="{DF843681-5C99-4F43-8955-DA3EA8562D7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460166" y="895035"/>
              <a:ext cx="2100339" cy="2033657"/>
            </a:xfrm>
            <a:prstGeom prst="rect">
              <a:avLst/>
            </a:prstGeom>
          </p:spPr>
        </p:pic>
        <p:pic>
          <p:nvPicPr>
            <p:cNvPr id="9" name="図 8" descr="サッカー, 時計 が含まれている画像&#10;&#10;自動的に生成された説明">
              <a:extLst>
                <a:ext uri="{FF2B5EF4-FFF2-40B4-BE49-F238E27FC236}">
                  <a16:creationId xmlns:a16="http://schemas.microsoft.com/office/drawing/2014/main" id="{EDA51723-6406-9341-9DA9-FE88DE97EC0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4067347" y="880194"/>
              <a:ext cx="2100339" cy="2033657"/>
            </a:xfrm>
            <a:prstGeom prst="rect">
              <a:avLst/>
            </a:prstGeom>
          </p:spPr>
        </p:pic>
      </p:grpSp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D087B7CF-501A-6641-A5FC-27C23FD07EAF}"/>
              </a:ext>
            </a:extLst>
          </p:cNvPr>
          <p:cNvGrpSpPr/>
          <p:nvPr/>
        </p:nvGrpSpPr>
        <p:grpSpPr>
          <a:xfrm>
            <a:off x="1215676" y="418260"/>
            <a:ext cx="566945" cy="719299"/>
            <a:chOff x="1232039" y="208723"/>
            <a:chExt cx="566945" cy="719299"/>
          </a:xfrm>
        </p:grpSpPr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FD9568F7-B130-6C4E-8E7D-C8B48E69DC8D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子</a:t>
              </a:r>
            </a:p>
          </p:txBody>
        </p:sp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F1778A2C-9DD8-5443-BF31-C29733111495}"/>
                </a:ext>
              </a:extLst>
            </p:cNvPr>
            <p:cNvSpPr txBox="1"/>
            <p:nvPr/>
          </p:nvSpPr>
          <p:spPr>
            <a:xfrm>
              <a:off x="1232039" y="651023"/>
              <a:ext cx="5565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00" dirty="0"/>
                <a:t>23-1</a:t>
              </a:r>
              <a:endParaRPr kumimoji="1" lang="ja-JP" altLang="en-US" sz="1200"/>
            </a:p>
          </p:txBody>
        </p:sp>
      </p:grp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9BA62108-624A-2B47-BA71-AFC68D9CD16A}"/>
              </a:ext>
            </a:extLst>
          </p:cNvPr>
          <p:cNvGrpSpPr/>
          <p:nvPr/>
        </p:nvGrpSpPr>
        <p:grpSpPr>
          <a:xfrm>
            <a:off x="3025658" y="380737"/>
            <a:ext cx="566945" cy="719299"/>
            <a:chOff x="1232039" y="208723"/>
            <a:chExt cx="566945" cy="719299"/>
          </a:xfrm>
        </p:grpSpPr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0666B71A-54C8-074C-8E25-41D2B8FCEFC8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丑</a:t>
              </a:r>
              <a:endParaRPr kumimoji="1" lang="ja-JP" altLang="en-US" sz="2400"/>
            </a:p>
          </p:txBody>
        </p: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860FA2CB-EBAC-EC44-A33D-3F309D9612D0}"/>
                </a:ext>
              </a:extLst>
            </p:cNvPr>
            <p:cNvSpPr txBox="1"/>
            <p:nvPr/>
          </p:nvSpPr>
          <p:spPr>
            <a:xfrm>
              <a:off x="1232039" y="651023"/>
              <a:ext cx="5565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00" dirty="0"/>
                <a:t>1-3</a:t>
              </a:r>
              <a:endParaRPr kumimoji="1" lang="ja-JP" altLang="en-US" sz="1200"/>
            </a:p>
          </p:txBody>
        </p:sp>
      </p:grpSp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A7475537-9E3F-AF42-AD1D-2F19774B48AC}"/>
              </a:ext>
            </a:extLst>
          </p:cNvPr>
          <p:cNvGrpSpPr/>
          <p:nvPr/>
        </p:nvGrpSpPr>
        <p:grpSpPr>
          <a:xfrm>
            <a:off x="4827878" y="363092"/>
            <a:ext cx="566945" cy="719299"/>
            <a:chOff x="1232039" y="208723"/>
            <a:chExt cx="566945" cy="719299"/>
          </a:xfrm>
        </p:grpSpPr>
        <p:sp>
          <p:nvSpPr>
            <p:cNvPr id="55" name="テキスト ボックス 54">
              <a:extLst>
                <a:ext uri="{FF2B5EF4-FFF2-40B4-BE49-F238E27FC236}">
                  <a16:creationId xmlns:a16="http://schemas.microsoft.com/office/drawing/2014/main" id="{BE2F25B3-0353-1B4B-BE2F-C0058D226C37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寅</a:t>
              </a:r>
            </a:p>
          </p:txBody>
        </p:sp>
        <p:sp>
          <p:nvSpPr>
            <p:cNvPr id="56" name="テキスト ボックス 55">
              <a:extLst>
                <a:ext uri="{FF2B5EF4-FFF2-40B4-BE49-F238E27FC236}">
                  <a16:creationId xmlns:a16="http://schemas.microsoft.com/office/drawing/2014/main" id="{67B69039-3EDC-E443-8649-FE054C5DF347}"/>
                </a:ext>
              </a:extLst>
            </p:cNvPr>
            <p:cNvSpPr txBox="1"/>
            <p:nvPr/>
          </p:nvSpPr>
          <p:spPr>
            <a:xfrm>
              <a:off x="1232039" y="651023"/>
              <a:ext cx="5565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/>
                <a:t>3</a:t>
              </a:r>
              <a:r>
                <a:rPr kumimoji="1" lang="en-US" altLang="ja-JP" sz="1200" dirty="0"/>
                <a:t>-5</a:t>
              </a:r>
              <a:endParaRPr kumimoji="1" lang="ja-JP" altLang="en-US" sz="1200"/>
            </a:p>
          </p:txBody>
        </p:sp>
      </p:grp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72469E23-E2F4-004F-B7B5-100F32210559}"/>
              </a:ext>
            </a:extLst>
          </p:cNvPr>
          <p:cNvGrpSpPr/>
          <p:nvPr/>
        </p:nvGrpSpPr>
        <p:grpSpPr>
          <a:xfrm>
            <a:off x="6619745" y="352468"/>
            <a:ext cx="566945" cy="719299"/>
            <a:chOff x="1232039" y="208723"/>
            <a:chExt cx="566945" cy="719299"/>
          </a:xfrm>
        </p:grpSpPr>
        <p:sp>
          <p:nvSpPr>
            <p:cNvPr id="58" name="テキスト ボックス 57">
              <a:extLst>
                <a:ext uri="{FF2B5EF4-FFF2-40B4-BE49-F238E27FC236}">
                  <a16:creationId xmlns:a16="http://schemas.microsoft.com/office/drawing/2014/main" id="{FF85D03A-0C2C-5447-B406-B8D1C4523BF5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卯</a:t>
              </a:r>
            </a:p>
          </p:txBody>
        </p:sp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id="{C691AF88-E8AB-6F4C-B5ED-31DE146305B2}"/>
                </a:ext>
              </a:extLst>
            </p:cNvPr>
            <p:cNvSpPr txBox="1"/>
            <p:nvPr/>
          </p:nvSpPr>
          <p:spPr>
            <a:xfrm>
              <a:off x="1232039" y="651023"/>
              <a:ext cx="5565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/>
                <a:t>5</a:t>
              </a:r>
              <a:r>
                <a:rPr kumimoji="1" lang="en-US" altLang="ja-JP" sz="1200" dirty="0"/>
                <a:t>-7</a:t>
              </a:r>
              <a:endParaRPr kumimoji="1" lang="ja-JP" altLang="en-US" sz="1200"/>
            </a:p>
          </p:txBody>
        </p:sp>
      </p:grpSp>
      <p:grpSp>
        <p:nvGrpSpPr>
          <p:cNvPr id="60" name="グループ化 59">
            <a:extLst>
              <a:ext uri="{FF2B5EF4-FFF2-40B4-BE49-F238E27FC236}">
                <a16:creationId xmlns:a16="http://schemas.microsoft.com/office/drawing/2014/main" id="{29AE021A-DCD1-7047-A4C3-8722F3AE23C3}"/>
              </a:ext>
            </a:extLst>
          </p:cNvPr>
          <p:cNvGrpSpPr/>
          <p:nvPr/>
        </p:nvGrpSpPr>
        <p:grpSpPr>
          <a:xfrm>
            <a:off x="8568315" y="363092"/>
            <a:ext cx="566945" cy="719299"/>
            <a:chOff x="1232039" y="208723"/>
            <a:chExt cx="566945" cy="719299"/>
          </a:xfrm>
        </p:grpSpPr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id="{272385A7-DC42-B848-919E-819B7D1FE895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辰</a:t>
              </a:r>
            </a:p>
          </p:txBody>
        </p:sp>
        <p:sp>
          <p:nvSpPr>
            <p:cNvPr id="62" name="テキスト ボックス 61">
              <a:extLst>
                <a:ext uri="{FF2B5EF4-FFF2-40B4-BE49-F238E27FC236}">
                  <a16:creationId xmlns:a16="http://schemas.microsoft.com/office/drawing/2014/main" id="{D893EFD7-B406-4948-AB67-6116B545AAB6}"/>
                </a:ext>
              </a:extLst>
            </p:cNvPr>
            <p:cNvSpPr txBox="1"/>
            <p:nvPr/>
          </p:nvSpPr>
          <p:spPr>
            <a:xfrm>
              <a:off x="1232039" y="651023"/>
              <a:ext cx="5565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/>
                <a:t>7</a:t>
              </a:r>
              <a:r>
                <a:rPr kumimoji="1" lang="en-US" altLang="ja-JP" sz="1200" dirty="0"/>
                <a:t>-9</a:t>
              </a:r>
              <a:endParaRPr kumimoji="1" lang="ja-JP" altLang="en-US" sz="1200"/>
            </a:p>
          </p:txBody>
        </p:sp>
      </p:grpSp>
      <p:grpSp>
        <p:nvGrpSpPr>
          <p:cNvPr id="63" name="グループ化 62">
            <a:extLst>
              <a:ext uri="{FF2B5EF4-FFF2-40B4-BE49-F238E27FC236}">
                <a16:creationId xmlns:a16="http://schemas.microsoft.com/office/drawing/2014/main" id="{C9E6F0A6-1C05-F447-A4B9-C3A1B60206DA}"/>
              </a:ext>
            </a:extLst>
          </p:cNvPr>
          <p:cNvGrpSpPr/>
          <p:nvPr/>
        </p:nvGrpSpPr>
        <p:grpSpPr>
          <a:xfrm>
            <a:off x="10381827" y="352468"/>
            <a:ext cx="566945" cy="719299"/>
            <a:chOff x="1232039" y="208723"/>
            <a:chExt cx="566945" cy="719299"/>
          </a:xfrm>
        </p:grpSpPr>
        <p:sp>
          <p:nvSpPr>
            <p:cNvPr id="64" name="テキスト ボックス 63">
              <a:extLst>
                <a:ext uri="{FF2B5EF4-FFF2-40B4-BE49-F238E27FC236}">
                  <a16:creationId xmlns:a16="http://schemas.microsoft.com/office/drawing/2014/main" id="{9147CD45-0885-074A-BC64-946EF6ACBF61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巳</a:t>
              </a:r>
            </a:p>
          </p:txBody>
        </p:sp>
        <p:sp>
          <p:nvSpPr>
            <p:cNvPr id="65" name="テキスト ボックス 64">
              <a:extLst>
                <a:ext uri="{FF2B5EF4-FFF2-40B4-BE49-F238E27FC236}">
                  <a16:creationId xmlns:a16="http://schemas.microsoft.com/office/drawing/2014/main" id="{4D447693-420B-614A-9E74-A26F43A87795}"/>
                </a:ext>
              </a:extLst>
            </p:cNvPr>
            <p:cNvSpPr txBox="1"/>
            <p:nvPr/>
          </p:nvSpPr>
          <p:spPr>
            <a:xfrm>
              <a:off x="1232039" y="651023"/>
              <a:ext cx="5565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/>
                <a:t>9</a:t>
              </a:r>
              <a:r>
                <a:rPr kumimoji="1" lang="en-US" altLang="ja-JP" sz="1200" dirty="0"/>
                <a:t>-11</a:t>
              </a:r>
              <a:endParaRPr kumimoji="1" lang="ja-JP" altLang="en-US" sz="1200"/>
            </a:p>
          </p:txBody>
        </p:sp>
      </p:grpSp>
      <p:grpSp>
        <p:nvGrpSpPr>
          <p:cNvPr id="66" name="グループ化 65">
            <a:extLst>
              <a:ext uri="{FF2B5EF4-FFF2-40B4-BE49-F238E27FC236}">
                <a16:creationId xmlns:a16="http://schemas.microsoft.com/office/drawing/2014/main" id="{B4D07FA2-C917-0646-ADF7-08FC75B1F6A6}"/>
              </a:ext>
            </a:extLst>
          </p:cNvPr>
          <p:cNvGrpSpPr/>
          <p:nvPr/>
        </p:nvGrpSpPr>
        <p:grpSpPr>
          <a:xfrm>
            <a:off x="1242391" y="3745938"/>
            <a:ext cx="609819" cy="719299"/>
            <a:chOff x="1232038" y="208723"/>
            <a:chExt cx="609819" cy="719299"/>
          </a:xfrm>
        </p:grpSpPr>
        <p:sp>
          <p:nvSpPr>
            <p:cNvPr id="67" name="テキスト ボックス 66">
              <a:extLst>
                <a:ext uri="{FF2B5EF4-FFF2-40B4-BE49-F238E27FC236}">
                  <a16:creationId xmlns:a16="http://schemas.microsoft.com/office/drawing/2014/main" id="{6D427E1C-C7AC-7542-A25D-916E9CA7BC54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午</a:t>
              </a:r>
              <a:endParaRPr kumimoji="1" lang="ja-JP" altLang="en-US" sz="2400"/>
            </a:p>
          </p:txBody>
        </p:sp>
        <p:sp>
          <p:nvSpPr>
            <p:cNvPr id="68" name="テキスト ボックス 67">
              <a:extLst>
                <a:ext uri="{FF2B5EF4-FFF2-40B4-BE49-F238E27FC236}">
                  <a16:creationId xmlns:a16="http://schemas.microsoft.com/office/drawing/2014/main" id="{3A682056-9656-AF48-98FD-C4BD81887FDA}"/>
                </a:ext>
              </a:extLst>
            </p:cNvPr>
            <p:cNvSpPr txBox="1"/>
            <p:nvPr/>
          </p:nvSpPr>
          <p:spPr>
            <a:xfrm>
              <a:off x="1232038" y="651023"/>
              <a:ext cx="6098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/>
                <a:t>11</a:t>
              </a:r>
              <a:r>
                <a:rPr kumimoji="1" lang="en-US" altLang="ja-JP" sz="1200" dirty="0"/>
                <a:t>-13</a:t>
              </a:r>
              <a:endParaRPr kumimoji="1" lang="ja-JP" altLang="en-US" sz="1200"/>
            </a:p>
          </p:txBody>
        </p:sp>
      </p:grpSp>
      <p:grpSp>
        <p:nvGrpSpPr>
          <p:cNvPr id="69" name="グループ化 68">
            <a:extLst>
              <a:ext uri="{FF2B5EF4-FFF2-40B4-BE49-F238E27FC236}">
                <a16:creationId xmlns:a16="http://schemas.microsoft.com/office/drawing/2014/main" id="{3FE1FDBC-9152-914D-A71D-9D64C73D64AD}"/>
              </a:ext>
            </a:extLst>
          </p:cNvPr>
          <p:cNvGrpSpPr/>
          <p:nvPr/>
        </p:nvGrpSpPr>
        <p:grpSpPr>
          <a:xfrm>
            <a:off x="3052374" y="3708415"/>
            <a:ext cx="609818" cy="719299"/>
            <a:chOff x="1232039" y="208723"/>
            <a:chExt cx="609818" cy="719299"/>
          </a:xfrm>
        </p:grpSpPr>
        <p:sp>
          <p:nvSpPr>
            <p:cNvPr id="70" name="テキスト ボックス 69">
              <a:extLst>
                <a:ext uri="{FF2B5EF4-FFF2-40B4-BE49-F238E27FC236}">
                  <a16:creationId xmlns:a16="http://schemas.microsoft.com/office/drawing/2014/main" id="{9EE28A7F-FC75-9644-B921-AEC96366DE07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未</a:t>
              </a:r>
            </a:p>
          </p:txBody>
        </p:sp>
        <p:sp>
          <p:nvSpPr>
            <p:cNvPr id="71" name="テキスト ボックス 70">
              <a:extLst>
                <a:ext uri="{FF2B5EF4-FFF2-40B4-BE49-F238E27FC236}">
                  <a16:creationId xmlns:a16="http://schemas.microsoft.com/office/drawing/2014/main" id="{21C7E0EA-870F-3B41-A79D-3D8CB87B6E86}"/>
                </a:ext>
              </a:extLst>
            </p:cNvPr>
            <p:cNvSpPr txBox="1"/>
            <p:nvPr/>
          </p:nvSpPr>
          <p:spPr>
            <a:xfrm>
              <a:off x="1232039" y="651023"/>
              <a:ext cx="6098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/>
                <a:t>13</a:t>
              </a:r>
              <a:r>
                <a:rPr kumimoji="1" lang="en-US" altLang="ja-JP" sz="1200" dirty="0"/>
                <a:t>-15</a:t>
              </a:r>
              <a:endParaRPr kumimoji="1" lang="ja-JP" altLang="en-US" sz="1200"/>
            </a:p>
          </p:txBody>
        </p:sp>
      </p:grpSp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157F6795-257B-6C45-BF80-4ACCA6C55196}"/>
              </a:ext>
            </a:extLst>
          </p:cNvPr>
          <p:cNvGrpSpPr/>
          <p:nvPr/>
        </p:nvGrpSpPr>
        <p:grpSpPr>
          <a:xfrm>
            <a:off x="4854593" y="3690770"/>
            <a:ext cx="602417" cy="719299"/>
            <a:chOff x="1232038" y="208723"/>
            <a:chExt cx="602417" cy="719299"/>
          </a:xfrm>
        </p:grpSpPr>
        <p:sp>
          <p:nvSpPr>
            <p:cNvPr id="73" name="テキスト ボックス 72">
              <a:extLst>
                <a:ext uri="{FF2B5EF4-FFF2-40B4-BE49-F238E27FC236}">
                  <a16:creationId xmlns:a16="http://schemas.microsoft.com/office/drawing/2014/main" id="{FC1CB284-2871-A94B-835C-AA3DBF20B1A6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申</a:t>
              </a:r>
              <a:endParaRPr kumimoji="1" lang="ja-JP" altLang="en-US" sz="2400"/>
            </a:p>
          </p:txBody>
        </p:sp>
        <p:sp>
          <p:nvSpPr>
            <p:cNvPr id="74" name="テキスト ボックス 73">
              <a:extLst>
                <a:ext uri="{FF2B5EF4-FFF2-40B4-BE49-F238E27FC236}">
                  <a16:creationId xmlns:a16="http://schemas.microsoft.com/office/drawing/2014/main" id="{EE5D5758-ABD1-014A-BED2-2273D4074B05}"/>
                </a:ext>
              </a:extLst>
            </p:cNvPr>
            <p:cNvSpPr txBox="1"/>
            <p:nvPr/>
          </p:nvSpPr>
          <p:spPr>
            <a:xfrm>
              <a:off x="1232038" y="651023"/>
              <a:ext cx="60241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00" dirty="0"/>
                <a:t>15-17</a:t>
              </a:r>
              <a:endParaRPr kumimoji="1" lang="ja-JP" altLang="en-US" sz="1200"/>
            </a:p>
          </p:txBody>
        </p:sp>
      </p:grpSp>
      <p:grpSp>
        <p:nvGrpSpPr>
          <p:cNvPr id="75" name="グループ化 74">
            <a:extLst>
              <a:ext uri="{FF2B5EF4-FFF2-40B4-BE49-F238E27FC236}">
                <a16:creationId xmlns:a16="http://schemas.microsoft.com/office/drawing/2014/main" id="{956A01A4-700F-0945-AB3B-6209A91F46F1}"/>
              </a:ext>
            </a:extLst>
          </p:cNvPr>
          <p:cNvGrpSpPr/>
          <p:nvPr/>
        </p:nvGrpSpPr>
        <p:grpSpPr>
          <a:xfrm>
            <a:off x="6646460" y="3680146"/>
            <a:ext cx="609817" cy="719299"/>
            <a:chOff x="1232038" y="208723"/>
            <a:chExt cx="609817" cy="719299"/>
          </a:xfrm>
        </p:grpSpPr>
        <p:sp>
          <p:nvSpPr>
            <p:cNvPr id="76" name="テキスト ボックス 75">
              <a:extLst>
                <a:ext uri="{FF2B5EF4-FFF2-40B4-BE49-F238E27FC236}">
                  <a16:creationId xmlns:a16="http://schemas.microsoft.com/office/drawing/2014/main" id="{C26749C0-AF02-5F46-B642-83AC9CBCAF86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酉</a:t>
              </a:r>
              <a:endParaRPr kumimoji="1" lang="ja-JP" altLang="en-US" sz="2400"/>
            </a:p>
          </p:txBody>
        </p:sp>
        <p:sp>
          <p:nvSpPr>
            <p:cNvPr id="77" name="テキスト ボックス 76">
              <a:extLst>
                <a:ext uri="{FF2B5EF4-FFF2-40B4-BE49-F238E27FC236}">
                  <a16:creationId xmlns:a16="http://schemas.microsoft.com/office/drawing/2014/main" id="{4FA1782B-2144-7E42-B888-80C6F9E71A87}"/>
                </a:ext>
              </a:extLst>
            </p:cNvPr>
            <p:cNvSpPr txBox="1"/>
            <p:nvPr/>
          </p:nvSpPr>
          <p:spPr>
            <a:xfrm>
              <a:off x="1232038" y="651023"/>
              <a:ext cx="60981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00" dirty="0"/>
                <a:t>17-19</a:t>
              </a:r>
              <a:endParaRPr kumimoji="1" lang="ja-JP" altLang="en-US" sz="1200"/>
            </a:p>
          </p:txBody>
        </p:sp>
      </p:grpSp>
      <p:grpSp>
        <p:nvGrpSpPr>
          <p:cNvPr id="78" name="グループ化 77">
            <a:extLst>
              <a:ext uri="{FF2B5EF4-FFF2-40B4-BE49-F238E27FC236}">
                <a16:creationId xmlns:a16="http://schemas.microsoft.com/office/drawing/2014/main" id="{D10366E8-DD96-2043-BACC-65EC2D019D46}"/>
              </a:ext>
            </a:extLst>
          </p:cNvPr>
          <p:cNvGrpSpPr/>
          <p:nvPr/>
        </p:nvGrpSpPr>
        <p:grpSpPr>
          <a:xfrm>
            <a:off x="8595031" y="3690770"/>
            <a:ext cx="626084" cy="719299"/>
            <a:chOff x="1232039" y="208723"/>
            <a:chExt cx="626084" cy="719299"/>
          </a:xfrm>
        </p:grpSpPr>
        <p:sp>
          <p:nvSpPr>
            <p:cNvPr id="79" name="テキスト ボックス 78">
              <a:extLst>
                <a:ext uri="{FF2B5EF4-FFF2-40B4-BE49-F238E27FC236}">
                  <a16:creationId xmlns:a16="http://schemas.microsoft.com/office/drawing/2014/main" id="{F3FBAEB7-E8A6-B34C-9BB4-4377258662A0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戌</a:t>
              </a:r>
              <a:endParaRPr kumimoji="1" lang="ja-JP" altLang="en-US" sz="2400"/>
            </a:p>
          </p:txBody>
        </p:sp>
        <p:sp>
          <p:nvSpPr>
            <p:cNvPr id="80" name="テキスト ボックス 79">
              <a:extLst>
                <a:ext uri="{FF2B5EF4-FFF2-40B4-BE49-F238E27FC236}">
                  <a16:creationId xmlns:a16="http://schemas.microsoft.com/office/drawing/2014/main" id="{A374AD67-73BC-0D42-B288-2B36FE87D56A}"/>
                </a:ext>
              </a:extLst>
            </p:cNvPr>
            <p:cNvSpPr txBox="1"/>
            <p:nvPr/>
          </p:nvSpPr>
          <p:spPr>
            <a:xfrm>
              <a:off x="1232039" y="651023"/>
              <a:ext cx="6260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00" dirty="0"/>
                <a:t>19-21</a:t>
              </a:r>
              <a:endParaRPr kumimoji="1" lang="ja-JP" altLang="en-US" sz="1200"/>
            </a:p>
          </p:txBody>
        </p:sp>
      </p:grpSp>
      <p:grpSp>
        <p:nvGrpSpPr>
          <p:cNvPr id="81" name="グループ化 80">
            <a:extLst>
              <a:ext uri="{FF2B5EF4-FFF2-40B4-BE49-F238E27FC236}">
                <a16:creationId xmlns:a16="http://schemas.microsoft.com/office/drawing/2014/main" id="{1F245792-85CE-5348-91B7-D7220F25A8DA}"/>
              </a:ext>
            </a:extLst>
          </p:cNvPr>
          <p:cNvGrpSpPr/>
          <p:nvPr/>
        </p:nvGrpSpPr>
        <p:grpSpPr>
          <a:xfrm>
            <a:off x="10408543" y="3680146"/>
            <a:ext cx="626084" cy="719299"/>
            <a:chOff x="1232039" y="208723"/>
            <a:chExt cx="626084" cy="719299"/>
          </a:xfrm>
        </p:grpSpPr>
        <p:sp>
          <p:nvSpPr>
            <p:cNvPr id="82" name="テキスト ボックス 81">
              <a:extLst>
                <a:ext uri="{FF2B5EF4-FFF2-40B4-BE49-F238E27FC236}">
                  <a16:creationId xmlns:a16="http://schemas.microsoft.com/office/drawing/2014/main" id="{CB326B0F-272D-7F4A-B326-184E7799EB7A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亥</a:t>
              </a:r>
              <a:endParaRPr kumimoji="1" lang="ja-JP" altLang="en-US" sz="2400"/>
            </a:p>
          </p:txBody>
        </p:sp>
        <p:sp>
          <p:nvSpPr>
            <p:cNvPr id="83" name="テキスト ボックス 82">
              <a:extLst>
                <a:ext uri="{FF2B5EF4-FFF2-40B4-BE49-F238E27FC236}">
                  <a16:creationId xmlns:a16="http://schemas.microsoft.com/office/drawing/2014/main" id="{B22EA49B-865F-6C45-AC45-DD4075293104}"/>
                </a:ext>
              </a:extLst>
            </p:cNvPr>
            <p:cNvSpPr txBox="1"/>
            <p:nvPr/>
          </p:nvSpPr>
          <p:spPr>
            <a:xfrm>
              <a:off x="1232039" y="651023"/>
              <a:ext cx="6260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00" dirty="0"/>
                <a:t>21-23</a:t>
              </a:r>
              <a:endParaRPr kumimoji="1" lang="ja-JP" altLang="en-US" sz="1200"/>
            </a:p>
          </p:txBody>
        </p:sp>
      </p:grpSp>
      <p:grpSp>
        <p:nvGrpSpPr>
          <p:cNvPr id="89" name="グループ化 88">
            <a:extLst>
              <a:ext uri="{FF2B5EF4-FFF2-40B4-BE49-F238E27FC236}">
                <a16:creationId xmlns:a16="http://schemas.microsoft.com/office/drawing/2014/main" id="{C0ADE11E-FCA5-8146-A207-FE116A7CF00C}"/>
              </a:ext>
            </a:extLst>
          </p:cNvPr>
          <p:cNvGrpSpPr/>
          <p:nvPr/>
        </p:nvGrpSpPr>
        <p:grpSpPr>
          <a:xfrm>
            <a:off x="6032405" y="4648736"/>
            <a:ext cx="5854504" cy="2033657"/>
            <a:chOff x="5877329" y="895035"/>
            <a:chExt cx="5854504" cy="2033657"/>
          </a:xfrm>
        </p:grpSpPr>
        <p:pic>
          <p:nvPicPr>
            <p:cNvPr id="90" name="図 89" descr="サッカー, 時計 が含まれている画像&#10;&#10;自動的に生成された説明">
              <a:extLst>
                <a:ext uri="{FF2B5EF4-FFF2-40B4-BE49-F238E27FC236}">
                  <a16:creationId xmlns:a16="http://schemas.microsoft.com/office/drawing/2014/main" id="{424AB956-51EB-0E41-9091-C89FCF1ED3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631494" y="895035"/>
              <a:ext cx="2100339" cy="2033657"/>
            </a:xfrm>
            <a:prstGeom prst="rect">
              <a:avLst/>
            </a:prstGeom>
          </p:spPr>
        </p:pic>
        <p:pic>
          <p:nvPicPr>
            <p:cNvPr id="91" name="図 90" descr="時計, サッカー が含まれている画像&#10;&#10;自動的に生成された説明">
              <a:extLst>
                <a:ext uri="{FF2B5EF4-FFF2-40B4-BE49-F238E27FC236}">
                  <a16:creationId xmlns:a16="http://schemas.microsoft.com/office/drawing/2014/main" id="{5613841F-32E1-A04D-8485-589F74F476B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674529" y="895035"/>
              <a:ext cx="2100339" cy="2033657"/>
            </a:xfrm>
            <a:prstGeom prst="rect">
              <a:avLst/>
            </a:prstGeom>
          </p:spPr>
        </p:pic>
        <p:pic>
          <p:nvPicPr>
            <p:cNvPr id="92" name="図 91" descr="サッカー, 時計 が含まれている画像&#10;&#10;自動的に生成された説明">
              <a:extLst>
                <a:ext uri="{FF2B5EF4-FFF2-40B4-BE49-F238E27FC236}">
                  <a16:creationId xmlns:a16="http://schemas.microsoft.com/office/drawing/2014/main" id="{705FE337-5990-3F4D-996E-8267D8912C7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877329" y="895035"/>
              <a:ext cx="2100339" cy="2033657"/>
            </a:xfrm>
            <a:prstGeom prst="rect">
              <a:avLst/>
            </a:prstGeom>
          </p:spPr>
        </p:pic>
      </p:grp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D98F45D7-B1E3-2449-9AE4-0DB44B73212B}"/>
              </a:ext>
            </a:extLst>
          </p:cNvPr>
          <p:cNvSpPr txBox="1"/>
          <p:nvPr/>
        </p:nvSpPr>
        <p:spPr>
          <a:xfrm>
            <a:off x="1283303" y="1426728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7678945E-3598-F24E-B9E0-B0BC6C4EBFE9}"/>
              </a:ext>
            </a:extLst>
          </p:cNvPr>
          <p:cNvSpPr txBox="1"/>
          <p:nvPr/>
        </p:nvSpPr>
        <p:spPr>
          <a:xfrm>
            <a:off x="3717842" y="1679919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A901939D-8A19-B043-9544-709DEFBEECA8}"/>
              </a:ext>
            </a:extLst>
          </p:cNvPr>
          <p:cNvSpPr txBox="1"/>
          <p:nvPr/>
        </p:nvSpPr>
        <p:spPr>
          <a:xfrm>
            <a:off x="5581292" y="1651287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CF24D6FA-7102-F14E-82D2-4C08F8F9EAC6}"/>
              </a:ext>
            </a:extLst>
          </p:cNvPr>
          <p:cNvSpPr txBox="1"/>
          <p:nvPr/>
        </p:nvSpPr>
        <p:spPr>
          <a:xfrm>
            <a:off x="7551967" y="2207776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9583F1A5-3086-554B-A6F6-39D19F7DB5D2}"/>
              </a:ext>
            </a:extLst>
          </p:cNvPr>
          <p:cNvSpPr txBox="1"/>
          <p:nvPr/>
        </p:nvSpPr>
        <p:spPr>
          <a:xfrm>
            <a:off x="9226757" y="2835482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20645255-6A9D-BC4F-A7D2-B6EB39E64B2A}"/>
              </a:ext>
            </a:extLst>
          </p:cNvPr>
          <p:cNvSpPr txBox="1"/>
          <p:nvPr/>
        </p:nvSpPr>
        <p:spPr>
          <a:xfrm>
            <a:off x="11053874" y="2868705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A1B563F0-F7C0-064A-82B7-6CC4CEDE80E0}"/>
              </a:ext>
            </a:extLst>
          </p:cNvPr>
          <p:cNvSpPr txBox="1"/>
          <p:nvPr/>
        </p:nvSpPr>
        <p:spPr>
          <a:xfrm>
            <a:off x="1349618" y="6367484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F1559EA9-23B7-334D-9347-B5DAD89C5962}"/>
              </a:ext>
            </a:extLst>
          </p:cNvPr>
          <p:cNvSpPr txBox="1"/>
          <p:nvPr/>
        </p:nvSpPr>
        <p:spPr>
          <a:xfrm>
            <a:off x="2536146" y="6101579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6591DBC4-C2D9-7E41-AEEF-5ABF82891236}"/>
              </a:ext>
            </a:extLst>
          </p:cNvPr>
          <p:cNvSpPr txBox="1"/>
          <p:nvPr/>
        </p:nvSpPr>
        <p:spPr>
          <a:xfrm>
            <a:off x="4353953" y="6169917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00B050"/>
                </a:solidFill>
              </a:rPr>
              <a:t>破</a:t>
            </a: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AF5BB43C-88C1-D545-A122-0181469F6AD3}"/>
              </a:ext>
            </a:extLst>
          </p:cNvPr>
          <p:cNvSpPr txBox="1"/>
          <p:nvPr/>
        </p:nvSpPr>
        <p:spPr>
          <a:xfrm>
            <a:off x="6032405" y="5509401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91A72982-876E-F44E-8949-9A588809A710}"/>
              </a:ext>
            </a:extLst>
          </p:cNvPr>
          <p:cNvSpPr txBox="1"/>
          <p:nvPr/>
        </p:nvSpPr>
        <p:spPr>
          <a:xfrm>
            <a:off x="8120970" y="4849286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183D888D-449F-8442-B226-53D37FE31A7D}"/>
              </a:ext>
            </a:extLst>
          </p:cNvPr>
          <p:cNvSpPr txBox="1"/>
          <p:nvPr/>
        </p:nvSpPr>
        <p:spPr>
          <a:xfrm>
            <a:off x="9952684" y="4832159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0B30AD13-48DC-F143-9717-C5D4F0C3AF81}"/>
              </a:ext>
            </a:extLst>
          </p:cNvPr>
          <p:cNvSpPr txBox="1"/>
          <p:nvPr/>
        </p:nvSpPr>
        <p:spPr>
          <a:xfrm>
            <a:off x="1036772" y="1402383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63F120FA-D4E3-AE4A-A9AF-BB22123DA1A3}"/>
              </a:ext>
            </a:extLst>
          </p:cNvPr>
          <p:cNvSpPr txBox="1"/>
          <p:nvPr/>
        </p:nvSpPr>
        <p:spPr>
          <a:xfrm>
            <a:off x="5779768" y="2258946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E0093B47-2106-0F44-848D-1F15A05EFFE9}"/>
              </a:ext>
            </a:extLst>
          </p:cNvPr>
          <p:cNvSpPr txBox="1"/>
          <p:nvPr/>
        </p:nvSpPr>
        <p:spPr>
          <a:xfrm>
            <a:off x="2520543" y="2922075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90C1CED7-95B5-3B45-A4B2-DE2350B6C781}"/>
              </a:ext>
            </a:extLst>
          </p:cNvPr>
          <p:cNvSpPr txBox="1"/>
          <p:nvPr/>
        </p:nvSpPr>
        <p:spPr>
          <a:xfrm>
            <a:off x="7384708" y="2866341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6F396B98-F95E-744E-8628-DBF7416E03B5}"/>
              </a:ext>
            </a:extLst>
          </p:cNvPr>
          <p:cNvSpPr txBox="1"/>
          <p:nvPr/>
        </p:nvSpPr>
        <p:spPr>
          <a:xfrm>
            <a:off x="9825419" y="1625158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2EAC0B4A-02A3-E34E-B775-E9358B096364}"/>
              </a:ext>
            </a:extLst>
          </p:cNvPr>
          <p:cNvSpPr txBox="1"/>
          <p:nvPr/>
        </p:nvSpPr>
        <p:spPr>
          <a:xfrm>
            <a:off x="5001473" y="6394938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78FFDFAF-EA1B-7F4B-AE85-D1490D11338E}"/>
              </a:ext>
            </a:extLst>
          </p:cNvPr>
          <p:cNvSpPr txBox="1"/>
          <p:nvPr/>
        </p:nvSpPr>
        <p:spPr>
          <a:xfrm>
            <a:off x="516886" y="5509401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08" name="テキスト ボックス 107">
            <a:extLst>
              <a:ext uri="{FF2B5EF4-FFF2-40B4-BE49-F238E27FC236}">
                <a16:creationId xmlns:a16="http://schemas.microsoft.com/office/drawing/2014/main" id="{A4CEA6F4-D894-5C4E-AD13-B8B686B3676D}"/>
              </a:ext>
            </a:extLst>
          </p:cNvPr>
          <p:cNvSpPr txBox="1"/>
          <p:nvPr/>
        </p:nvSpPr>
        <p:spPr>
          <a:xfrm>
            <a:off x="3846306" y="4910008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09" name="テキスト ボックス 108">
            <a:extLst>
              <a:ext uri="{FF2B5EF4-FFF2-40B4-BE49-F238E27FC236}">
                <a16:creationId xmlns:a16="http://schemas.microsoft.com/office/drawing/2014/main" id="{C391A41B-66D8-C44C-8577-22C8596A54F0}"/>
              </a:ext>
            </a:extLst>
          </p:cNvPr>
          <p:cNvSpPr txBox="1"/>
          <p:nvPr/>
        </p:nvSpPr>
        <p:spPr>
          <a:xfrm>
            <a:off x="11413193" y="5480898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11" name="テキスト ボックス 110">
            <a:extLst>
              <a:ext uri="{FF2B5EF4-FFF2-40B4-BE49-F238E27FC236}">
                <a16:creationId xmlns:a16="http://schemas.microsoft.com/office/drawing/2014/main" id="{FDC6F9CA-83EB-794A-A1DC-1EA701987D39}"/>
              </a:ext>
            </a:extLst>
          </p:cNvPr>
          <p:cNvSpPr txBox="1"/>
          <p:nvPr/>
        </p:nvSpPr>
        <p:spPr>
          <a:xfrm>
            <a:off x="6902653" y="4664620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12" name="テキスト ボックス 111">
            <a:extLst>
              <a:ext uri="{FF2B5EF4-FFF2-40B4-BE49-F238E27FC236}">
                <a16:creationId xmlns:a16="http://schemas.microsoft.com/office/drawing/2014/main" id="{343720E4-94FD-F742-A74B-87549DA0298F}"/>
              </a:ext>
            </a:extLst>
          </p:cNvPr>
          <p:cNvSpPr txBox="1"/>
          <p:nvPr/>
        </p:nvSpPr>
        <p:spPr>
          <a:xfrm>
            <a:off x="8220860" y="6117727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grpSp>
        <p:nvGrpSpPr>
          <p:cNvPr id="110" name="グループ化 109">
            <a:extLst>
              <a:ext uri="{FF2B5EF4-FFF2-40B4-BE49-F238E27FC236}">
                <a16:creationId xmlns:a16="http://schemas.microsoft.com/office/drawing/2014/main" id="{99350AF3-C4A6-FD4F-ABD6-DCB8FE6E0E10}"/>
              </a:ext>
            </a:extLst>
          </p:cNvPr>
          <p:cNvGrpSpPr/>
          <p:nvPr/>
        </p:nvGrpSpPr>
        <p:grpSpPr>
          <a:xfrm>
            <a:off x="11352676" y="136575"/>
            <a:ext cx="715647" cy="1348345"/>
            <a:chOff x="11281452" y="226474"/>
            <a:chExt cx="715647" cy="1348345"/>
          </a:xfrm>
        </p:grpSpPr>
        <p:sp>
          <p:nvSpPr>
            <p:cNvPr id="113" name="円/楕円 112">
              <a:extLst>
                <a:ext uri="{FF2B5EF4-FFF2-40B4-BE49-F238E27FC236}">
                  <a16:creationId xmlns:a16="http://schemas.microsoft.com/office/drawing/2014/main" id="{7C7CAC3C-DACD-5D4B-A341-264588842694}"/>
                </a:ext>
              </a:extLst>
            </p:cNvPr>
            <p:cNvSpPr/>
            <p:nvPr/>
          </p:nvSpPr>
          <p:spPr>
            <a:xfrm>
              <a:off x="11305850" y="226474"/>
              <a:ext cx="614476" cy="609307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b="1"/>
                <a:t>陰</a:t>
              </a:r>
              <a:endParaRPr kumimoji="1" lang="ja-JP" altLang="en-US" b="1"/>
            </a:p>
          </p:txBody>
        </p:sp>
        <p:sp>
          <p:nvSpPr>
            <p:cNvPr id="114" name="テキスト ボックス 113">
              <a:extLst>
                <a:ext uri="{FF2B5EF4-FFF2-40B4-BE49-F238E27FC236}">
                  <a16:creationId xmlns:a16="http://schemas.microsoft.com/office/drawing/2014/main" id="{678C99D8-2A58-884C-B6C9-34B421B312DF}"/>
                </a:ext>
              </a:extLst>
            </p:cNvPr>
            <p:cNvSpPr txBox="1"/>
            <p:nvPr/>
          </p:nvSpPr>
          <p:spPr>
            <a:xfrm>
              <a:off x="11281452" y="928488"/>
              <a:ext cx="71564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/>
                <a:t>子卯</a:t>
              </a:r>
              <a:endParaRPr lang="en-US" altLang="ja-JP" dirty="0"/>
            </a:p>
            <a:p>
              <a:r>
                <a:rPr kumimoji="1" lang="ja-JP" altLang="en-US"/>
                <a:t>午酉</a:t>
              </a:r>
              <a:endParaRPr kumimoji="1" lang="en-US" altLang="ja-JP" dirty="0"/>
            </a:p>
          </p:txBody>
        </p:sp>
      </p:grpSp>
    </p:spTree>
    <p:extLst>
      <p:ext uri="{BB962C8B-B14F-4D97-AF65-F5344CB8AC3E}">
        <p14:creationId xmlns:p14="http://schemas.microsoft.com/office/powerpoint/2010/main" val="149230264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08FF257-FF05-8941-A73D-E4F5B32E7B3B}"/>
              </a:ext>
            </a:extLst>
          </p:cNvPr>
          <p:cNvGrpSpPr/>
          <p:nvPr/>
        </p:nvGrpSpPr>
        <p:grpSpPr>
          <a:xfrm>
            <a:off x="294426" y="1400938"/>
            <a:ext cx="5863044" cy="2080217"/>
            <a:chOff x="411570" y="1302399"/>
            <a:chExt cx="5863044" cy="2080217"/>
          </a:xfrm>
        </p:grpSpPr>
        <p:pic>
          <p:nvPicPr>
            <p:cNvPr id="17" name="図 16" descr="サッカー, 時計 が含まれている画像&#10;&#10;自動的に生成された説明">
              <a:extLst>
                <a:ext uri="{FF2B5EF4-FFF2-40B4-BE49-F238E27FC236}">
                  <a16:creationId xmlns:a16="http://schemas.microsoft.com/office/drawing/2014/main" id="{6544D242-AF6A-924F-9661-C693BBC5100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1570" y="1302399"/>
              <a:ext cx="2100339" cy="2033657"/>
            </a:xfrm>
            <a:prstGeom prst="rect">
              <a:avLst/>
            </a:prstGeom>
          </p:spPr>
        </p:pic>
        <p:pic>
          <p:nvPicPr>
            <p:cNvPr id="13" name="図 12" descr="時計, サッカー が含まれている画像&#10;&#10;自動的に生成された説明">
              <a:extLst>
                <a:ext uri="{FF2B5EF4-FFF2-40B4-BE49-F238E27FC236}">
                  <a16:creationId xmlns:a16="http://schemas.microsoft.com/office/drawing/2014/main" id="{A39F3041-0A9B-DA4E-98E5-08E13E7FDFD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38687" y="1322225"/>
              <a:ext cx="2100339" cy="2033657"/>
            </a:xfrm>
            <a:prstGeom prst="rect">
              <a:avLst/>
            </a:prstGeom>
          </p:spPr>
        </p:pic>
        <p:pic>
          <p:nvPicPr>
            <p:cNvPr id="11" name="図 10" descr="サッカー, 時計 が含まれている画像&#10;&#10;自動的に生成された説明">
              <a:extLst>
                <a:ext uri="{FF2B5EF4-FFF2-40B4-BE49-F238E27FC236}">
                  <a16:creationId xmlns:a16="http://schemas.microsoft.com/office/drawing/2014/main" id="{7EFA2FE3-FD27-ED41-93F2-F293FC43402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174275" y="1348959"/>
              <a:ext cx="2100339" cy="2033657"/>
            </a:xfrm>
            <a:prstGeom prst="rect">
              <a:avLst/>
            </a:prstGeom>
          </p:spPr>
        </p:pic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09AB4CFD-89F9-064B-BCE5-918010C14D28}"/>
              </a:ext>
            </a:extLst>
          </p:cNvPr>
          <p:cNvGrpSpPr/>
          <p:nvPr/>
        </p:nvGrpSpPr>
        <p:grpSpPr>
          <a:xfrm>
            <a:off x="422610" y="4586272"/>
            <a:ext cx="5783393" cy="2113137"/>
            <a:chOff x="410019" y="4487285"/>
            <a:chExt cx="5783393" cy="2113137"/>
          </a:xfrm>
        </p:grpSpPr>
        <p:pic>
          <p:nvPicPr>
            <p:cNvPr id="23" name="図 22" descr="時計, サッカー が含まれている画像&#10;&#10;自動的に生成された説明">
              <a:extLst>
                <a:ext uri="{FF2B5EF4-FFF2-40B4-BE49-F238E27FC236}">
                  <a16:creationId xmlns:a16="http://schemas.microsoft.com/office/drawing/2014/main" id="{8B59B5DF-650C-0D4E-9CCD-7028A8C30CB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10019" y="4566765"/>
              <a:ext cx="2100339" cy="2033657"/>
            </a:xfrm>
            <a:prstGeom prst="rect">
              <a:avLst/>
            </a:prstGeom>
          </p:spPr>
        </p:pic>
        <p:pic>
          <p:nvPicPr>
            <p:cNvPr id="19" name="図 18" descr="時計, サッカー が含まれている画像&#10;&#10;自動的に生成された説明">
              <a:extLst>
                <a:ext uri="{FF2B5EF4-FFF2-40B4-BE49-F238E27FC236}">
                  <a16:creationId xmlns:a16="http://schemas.microsoft.com/office/drawing/2014/main" id="{856117A6-C0BB-5142-8386-92492737B87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093073" y="4566764"/>
              <a:ext cx="2100339" cy="2033657"/>
            </a:xfrm>
            <a:prstGeom prst="rect">
              <a:avLst/>
            </a:prstGeom>
          </p:spPr>
        </p:pic>
        <p:pic>
          <p:nvPicPr>
            <p:cNvPr id="21" name="図 20" descr="サッカー, 椅子, 時計 が含まれている画像&#10;&#10;自動的に生成された説明">
              <a:extLst>
                <a:ext uri="{FF2B5EF4-FFF2-40B4-BE49-F238E27FC236}">
                  <a16:creationId xmlns:a16="http://schemas.microsoft.com/office/drawing/2014/main" id="{2F4625B5-6265-7D46-997C-CF0ABCF0925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264640" y="4487285"/>
              <a:ext cx="2100339" cy="2033657"/>
            </a:xfrm>
            <a:prstGeom prst="rect">
              <a:avLst/>
            </a:prstGeom>
          </p:spPr>
        </p:pic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8F6973F7-C63B-4748-A4DD-80B37F6F2D74}"/>
              </a:ext>
            </a:extLst>
          </p:cNvPr>
          <p:cNvGrpSpPr/>
          <p:nvPr/>
        </p:nvGrpSpPr>
        <p:grpSpPr>
          <a:xfrm>
            <a:off x="5835906" y="1374002"/>
            <a:ext cx="5882616" cy="2086374"/>
            <a:chOff x="6060814" y="1274405"/>
            <a:chExt cx="5882616" cy="2086374"/>
          </a:xfrm>
        </p:grpSpPr>
        <p:pic>
          <p:nvPicPr>
            <p:cNvPr id="7" name="図 6" descr="サッカー, 時計 が含まれている画像&#10;&#10;自動的に生成された説明">
              <a:extLst>
                <a:ext uri="{FF2B5EF4-FFF2-40B4-BE49-F238E27FC236}">
                  <a16:creationId xmlns:a16="http://schemas.microsoft.com/office/drawing/2014/main" id="{8483744E-E8AA-6745-809F-93FD2A29C37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7976125" y="1294978"/>
              <a:ext cx="2100339" cy="2033657"/>
            </a:xfrm>
            <a:prstGeom prst="rect">
              <a:avLst/>
            </a:prstGeom>
          </p:spPr>
        </p:pic>
        <p:pic>
          <p:nvPicPr>
            <p:cNvPr id="5" name="図 4" descr="椅子, サッカー が含まれている画像&#10;&#10;自動的に生成された説明">
              <a:extLst>
                <a:ext uri="{FF2B5EF4-FFF2-40B4-BE49-F238E27FC236}">
                  <a16:creationId xmlns:a16="http://schemas.microsoft.com/office/drawing/2014/main" id="{DF843681-5C99-4F43-8955-DA3EA8562D7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9843091" y="1327122"/>
              <a:ext cx="2100339" cy="2033657"/>
            </a:xfrm>
            <a:prstGeom prst="rect">
              <a:avLst/>
            </a:prstGeom>
          </p:spPr>
        </p:pic>
        <p:pic>
          <p:nvPicPr>
            <p:cNvPr id="9" name="図 8" descr="サッカー, 時計 が含まれている画像&#10;&#10;自動的に生成された説明">
              <a:extLst>
                <a:ext uri="{FF2B5EF4-FFF2-40B4-BE49-F238E27FC236}">
                  <a16:creationId xmlns:a16="http://schemas.microsoft.com/office/drawing/2014/main" id="{EDA51723-6406-9341-9DA9-FE88DE97EC0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6060814" y="1274405"/>
              <a:ext cx="2100339" cy="2033657"/>
            </a:xfrm>
            <a:prstGeom prst="rect">
              <a:avLst/>
            </a:prstGeom>
          </p:spPr>
        </p:pic>
      </p:grpSp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D087B7CF-501A-6641-A5FC-27C23FD07EAF}"/>
              </a:ext>
            </a:extLst>
          </p:cNvPr>
          <p:cNvGrpSpPr/>
          <p:nvPr/>
        </p:nvGrpSpPr>
        <p:grpSpPr>
          <a:xfrm>
            <a:off x="1215676" y="418260"/>
            <a:ext cx="566945" cy="719299"/>
            <a:chOff x="1232039" y="208723"/>
            <a:chExt cx="566945" cy="719299"/>
          </a:xfrm>
        </p:grpSpPr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FD9568F7-B130-6C4E-8E7D-C8B48E69DC8D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子</a:t>
              </a:r>
            </a:p>
          </p:txBody>
        </p:sp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F1778A2C-9DD8-5443-BF31-C29733111495}"/>
                </a:ext>
              </a:extLst>
            </p:cNvPr>
            <p:cNvSpPr txBox="1"/>
            <p:nvPr/>
          </p:nvSpPr>
          <p:spPr>
            <a:xfrm>
              <a:off x="1232039" y="651023"/>
              <a:ext cx="5565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00" dirty="0"/>
                <a:t>23-1</a:t>
              </a:r>
              <a:endParaRPr kumimoji="1" lang="ja-JP" altLang="en-US" sz="1200"/>
            </a:p>
          </p:txBody>
        </p:sp>
      </p:grp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9BA62108-624A-2B47-BA71-AFC68D9CD16A}"/>
              </a:ext>
            </a:extLst>
          </p:cNvPr>
          <p:cNvGrpSpPr/>
          <p:nvPr/>
        </p:nvGrpSpPr>
        <p:grpSpPr>
          <a:xfrm>
            <a:off x="3025658" y="380737"/>
            <a:ext cx="566945" cy="719299"/>
            <a:chOff x="1232039" y="208723"/>
            <a:chExt cx="566945" cy="719299"/>
          </a:xfrm>
        </p:grpSpPr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0666B71A-54C8-074C-8E25-41D2B8FCEFC8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丑</a:t>
              </a:r>
              <a:endParaRPr kumimoji="1" lang="ja-JP" altLang="en-US" sz="2400"/>
            </a:p>
          </p:txBody>
        </p: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860FA2CB-EBAC-EC44-A33D-3F309D9612D0}"/>
                </a:ext>
              </a:extLst>
            </p:cNvPr>
            <p:cNvSpPr txBox="1"/>
            <p:nvPr/>
          </p:nvSpPr>
          <p:spPr>
            <a:xfrm>
              <a:off x="1232039" y="651023"/>
              <a:ext cx="5565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00" dirty="0"/>
                <a:t>1-3</a:t>
              </a:r>
              <a:endParaRPr kumimoji="1" lang="ja-JP" altLang="en-US" sz="1200"/>
            </a:p>
          </p:txBody>
        </p:sp>
      </p:grpSp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A7475537-9E3F-AF42-AD1D-2F19774B48AC}"/>
              </a:ext>
            </a:extLst>
          </p:cNvPr>
          <p:cNvGrpSpPr/>
          <p:nvPr/>
        </p:nvGrpSpPr>
        <p:grpSpPr>
          <a:xfrm>
            <a:off x="4827878" y="363092"/>
            <a:ext cx="566945" cy="719299"/>
            <a:chOff x="1232039" y="208723"/>
            <a:chExt cx="566945" cy="719299"/>
          </a:xfrm>
        </p:grpSpPr>
        <p:sp>
          <p:nvSpPr>
            <p:cNvPr id="55" name="テキスト ボックス 54">
              <a:extLst>
                <a:ext uri="{FF2B5EF4-FFF2-40B4-BE49-F238E27FC236}">
                  <a16:creationId xmlns:a16="http://schemas.microsoft.com/office/drawing/2014/main" id="{BE2F25B3-0353-1B4B-BE2F-C0058D226C37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寅</a:t>
              </a:r>
            </a:p>
          </p:txBody>
        </p:sp>
        <p:sp>
          <p:nvSpPr>
            <p:cNvPr id="56" name="テキスト ボックス 55">
              <a:extLst>
                <a:ext uri="{FF2B5EF4-FFF2-40B4-BE49-F238E27FC236}">
                  <a16:creationId xmlns:a16="http://schemas.microsoft.com/office/drawing/2014/main" id="{67B69039-3EDC-E443-8649-FE054C5DF347}"/>
                </a:ext>
              </a:extLst>
            </p:cNvPr>
            <p:cNvSpPr txBox="1"/>
            <p:nvPr/>
          </p:nvSpPr>
          <p:spPr>
            <a:xfrm>
              <a:off x="1232039" y="651023"/>
              <a:ext cx="5565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/>
                <a:t>3</a:t>
              </a:r>
              <a:r>
                <a:rPr kumimoji="1" lang="en-US" altLang="ja-JP" sz="1200" dirty="0"/>
                <a:t>-5</a:t>
              </a:r>
              <a:endParaRPr kumimoji="1" lang="ja-JP" altLang="en-US" sz="1200"/>
            </a:p>
          </p:txBody>
        </p:sp>
      </p:grp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72469E23-E2F4-004F-B7B5-100F32210559}"/>
              </a:ext>
            </a:extLst>
          </p:cNvPr>
          <p:cNvGrpSpPr/>
          <p:nvPr/>
        </p:nvGrpSpPr>
        <p:grpSpPr>
          <a:xfrm>
            <a:off x="6619745" y="352468"/>
            <a:ext cx="566945" cy="719299"/>
            <a:chOff x="1232039" y="208723"/>
            <a:chExt cx="566945" cy="719299"/>
          </a:xfrm>
        </p:grpSpPr>
        <p:sp>
          <p:nvSpPr>
            <p:cNvPr id="58" name="テキスト ボックス 57">
              <a:extLst>
                <a:ext uri="{FF2B5EF4-FFF2-40B4-BE49-F238E27FC236}">
                  <a16:creationId xmlns:a16="http://schemas.microsoft.com/office/drawing/2014/main" id="{FF85D03A-0C2C-5447-B406-B8D1C4523BF5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卯</a:t>
              </a:r>
            </a:p>
          </p:txBody>
        </p:sp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id="{C691AF88-E8AB-6F4C-B5ED-31DE146305B2}"/>
                </a:ext>
              </a:extLst>
            </p:cNvPr>
            <p:cNvSpPr txBox="1"/>
            <p:nvPr/>
          </p:nvSpPr>
          <p:spPr>
            <a:xfrm>
              <a:off x="1232039" y="651023"/>
              <a:ext cx="5565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/>
                <a:t>5</a:t>
              </a:r>
              <a:r>
                <a:rPr kumimoji="1" lang="en-US" altLang="ja-JP" sz="1200" dirty="0"/>
                <a:t>-7</a:t>
              </a:r>
              <a:endParaRPr kumimoji="1" lang="ja-JP" altLang="en-US" sz="1200"/>
            </a:p>
          </p:txBody>
        </p:sp>
      </p:grpSp>
      <p:grpSp>
        <p:nvGrpSpPr>
          <p:cNvPr id="60" name="グループ化 59">
            <a:extLst>
              <a:ext uri="{FF2B5EF4-FFF2-40B4-BE49-F238E27FC236}">
                <a16:creationId xmlns:a16="http://schemas.microsoft.com/office/drawing/2014/main" id="{29AE021A-DCD1-7047-A4C3-8722F3AE23C3}"/>
              </a:ext>
            </a:extLst>
          </p:cNvPr>
          <p:cNvGrpSpPr/>
          <p:nvPr/>
        </p:nvGrpSpPr>
        <p:grpSpPr>
          <a:xfrm>
            <a:off x="8568315" y="363092"/>
            <a:ext cx="566945" cy="719299"/>
            <a:chOff x="1232039" y="208723"/>
            <a:chExt cx="566945" cy="719299"/>
          </a:xfrm>
        </p:grpSpPr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id="{272385A7-DC42-B848-919E-819B7D1FE895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辰</a:t>
              </a:r>
            </a:p>
          </p:txBody>
        </p:sp>
        <p:sp>
          <p:nvSpPr>
            <p:cNvPr id="62" name="テキスト ボックス 61">
              <a:extLst>
                <a:ext uri="{FF2B5EF4-FFF2-40B4-BE49-F238E27FC236}">
                  <a16:creationId xmlns:a16="http://schemas.microsoft.com/office/drawing/2014/main" id="{D893EFD7-B406-4948-AB67-6116B545AAB6}"/>
                </a:ext>
              </a:extLst>
            </p:cNvPr>
            <p:cNvSpPr txBox="1"/>
            <p:nvPr/>
          </p:nvSpPr>
          <p:spPr>
            <a:xfrm>
              <a:off x="1232039" y="651023"/>
              <a:ext cx="5565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/>
                <a:t>7</a:t>
              </a:r>
              <a:r>
                <a:rPr kumimoji="1" lang="en-US" altLang="ja-JP" sz="1200" dirty="0"/>
                <a:t>-9</a:t>
              </a:r>
              <a:endParaRPr kumimoji="1" lang="ja-JP" altLang="en-US" sz="1200"/>
            </a:p>
          </p:txBody>
        </p:sp>
      </p:grpSp>
      <p:grpSp>
        <p:nvGrpSpPr>
          <p:cNvPr id="63" name="グループ化 62">
            <a:extLst>
              <a:ext uri="{FF2B5EF4-FFF2-40B4-BE49-F238E27FC236}">
                <a16:creationId xmlns:a16="http://schemas.microsoft.com/office/drawing/2014/main" id="{C9E6F0A6-1C05-F447-A4B9-C3A1B60206DA}"/>
              </a:ext>
            </a:extLst>
          </p:cNvPr>
          <p:cNvGrpSpPr/>
          <p:nvPr/>
        </p:nvGrpSpPr>
        <p:grpSpPr>
          <a:xfrm>
            <a:off x="10381827" y="352468"/>
            <a:ext cx="566945" cy="719299"/>
            <a:chOff x="1232039" y="208723"/>
            <a:chExt cx="566945" cy="719299"/>
          </a:xfrm>
        </p:grpSpPr>
        <p:sp>
          <p:nvSpPr>
            <p:cNvPr id="64" name="テキスト ボックス 63">
              <a:extLst>
                <a:ext uri="{FF2B5EF4-FFF2-40B4-BE49-F238E27FC236}">
                  <a16:creationId xmlns:a16="http://schemas.microsoft.com/office/drawing/2014/main" id="{9147CD45-0885-074A-BC64-946EF6ACBF61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巳</a:t>
              </a:r>
            </a:p>
          </p:txBody>
        </p:sp>
        <p:sp>
          <p:nvSpPr>
            <p:cNvPr id="65" name="テキスト ボックス 64">
              <a:extLst>
                <a:ext uri="{FF2B5EF4-FFF2-40B4-BE49-F238E27FC236}">
                  <a16:creationId xmlns:a16="http://schemas.microsoft.com/office/drawing/2014/main" id="{4D447693-420B-614A-9E74-A26F43A87795}"/>
                </a:ext>
              </a:extLst>
            </p:cNvPr>
            <p:cNvSpPr txBox="1"/>
            <p:nvPr/>
          </p:nvSpPr>
          <p:spPr>
            <a:xfrm>
              <a:off x="1232039" y="651023"/>
              <a:ext cx="5565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/>
                <a:t>9</a:t>
              </a:r>
              <a:r>
                <a:rPr kumimoji="1" lang="en-US" altLang="ja-JP" sz="1200" dirty="0"/>
                <a:t>-11</a:t>
              </a:r>
              <a:endParaRPr kumimoji="1" lang="ja-JP" altLang="en-US" sz="1200"/>
            </a:p>
          </p:txBody>
        </p:sp>
      </p:grpSp>
      <p:grpSp>
        <p:nvGrpSpPr>
          <p:cNvPr id="66" name="グループ化 65">
            <a:extLst>
              <a:ext uri="{FF2B5EF4-FFF2-40B4-BE49-F238E27FC236}">
                <a16:creationId xmlns:a16="http://schemas.microsoft.com/office/drawing/2014/main" id="{B4D07FA2-C917-0646-ADF7-08FC75B1F6A6}"/>
              </a:ext>
            </a:extLst>
          </p:cNvPr>
          <p:cNvGrpSpPr/>
          <p:nvPr/>
        </p:nvGrpSpPr>
        <p:grpSpPr>
          <a:xfrm>
            <a:off x="1242391" y="3745938"/>
            <a:ext cx="609819" cy="719299"/>
            <a:chOff x="1232038" y="208723"/>
            <a:chExt cx="609819" cy="719299"/>
          </a:xfrm>
        </p:grpSpPr>
        <p:sp>
          <p:nvSpPr>
            <p:cNvPr id="67" name="テキスト ボックス 66">
              <a:extLst>
                <a:ext uri="{FF2B5EF4-FFF2-40B4-BE49-F238E27FC236}">
                  <a16:creationId xmlns:a16="http://schemas.microsoft.com/office/drawing/2014/main" id="{6D427E1C-C7AC-7542-A25D-916E9CA7BC54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午</a:t>
              </a:r>
              <a:endParaRPr kumimoji="1" lang="ja-JP" altLang="en-US" sz="2400"/>
            </a:p>
          </p:txBody>
        </p:sp>
        <p:sp>
          <p:nvSpPr>
            <p:cNvPr id="68" name="テキスト ボックス 67">
              <a:extLst>
                <a:ext uri="{FF2B5EF4-FFF2-40B4-BE49-F238E27FC236}">
                  <a16:creationId xmlns:a16="http://schemas.microsoft.com/office/drawing/2014/main" id="{3A682056-9656-AF48-98FD-C4BD81887FDA}"/>
                </a:ext>
              </a:extLst>
            </p:cNvPr>
            <p:cNvSpPr txBox="1"/>
            <p:nvPr/>
          </p:nvSpPr>
          <p:spPr>
            <a:xfrm>
              <a:off x="1232038" y="651023"/>
              <a:ext cx="6098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/>
                <a:t>11</a:t>
              </a:r>
              <a:r>
                <a:rPr kumimoji="1" lang="en-US" altLang="ja-JP" sz="1200" dirty="0"/>
                <a:t>-13</a:t>
              </a:r>
              <a:endParaRPr kumimoji="1" lang="ja-JP" altLang="en-US" sz="1200"/>
            </a:p>
          </p:txBody>
        </p:sp>
      </p:grpSp>
      <p:grpSp>
        <p:nvGrpSpPr>
          <p:cNvPr id="69" name="グループ化 68">
            <a:extLst>
              <a:ext uri="{FF2B5EF4-FFF2-40B4-BE49-F238E27FC236}">
                <a16:creationId xmlns:a16="http://schemas.microsoft.com/office/drawing/2014/main" id="{3FE1FDBC-9152-914D-A71D-9D64C73D64AD}"/>
              </a:ext>
            </a:extLst>
          </p:cNvPr>
          <p:cNvGrpSpPr/>
          <p:nvPr/>
        </p:nvGrpSpPr>
        <p:grpSpPr>
          <a:xfrm>
            <a:off x="3052374" y="3708415"/>
            <a:ext cx="609818" cy="719299"/>
            <a:chOff x="1232039" y="208723"/>
            <a:chExt cx="609818" cy="719299"/>
          </a:xfrm>
        </p:grpSpPr>
        <p:sp>
          <p:nvSpPr>
            <p:cNvPr id="70" name="テキスト ボックス 69">
              <a:extLst>
                <a:ext uri="{FF2B5EF4-FFF2-40B4-BE49-F238E27FC236}">
                  <a16:creationId xmlns:a16="http://schemas.microsoft.com/office/drawing/2014/main" id="{9EE28A7F-FC75-9644-B921-AEC96366DE07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未</a:t>
              </a:r>
            </a:p>
          </p:txBody>
        </p:sp>
        <p:sp>
          <p:nvSpPr>
            <p:cNvPr id="71" name="テキスト ボックス 70">
              <a:extLst>
                <a:ext uri="{FF2B5EF4-FFF2-40B4-BE49-F238E27FC236}">
                  <a16:creationId xmlns:a16="http://schemas.microsoft.com/office/drawing/2014/main" id="{21C7E0EA-870F-3B41-A79D-3D8CB87B6E86}"/>
                </a:ext>
              </a:extLst>
            </p:cNvPr>
            <p:cNvSpPr txBox="1"/>
            <p:nvPr/>
          </p:nvSpPr>
          <p:spPr>
            <a:xfrm>
              <a:off x="1232039" y="651023"/>
              <a:ext cx="6098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/>
                <a:t>13</a:t>
              </a:r>
              <a:r>
                <a:rPr kumimoji="1" lang="en-US" altLang="ja-JP" sz="1200" dirty="0"/>
                <a:t>-15</a:t>
              </a:r>
              <a:endParaRPr kumimoji="1" lang="ja-JP" altLang="en-US" sz="1200"/>
            </a:p>
          </p:txBody>
        </p:sp>
      </p:grpSp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157F6795-257B-6C45-BF80-4ACCA6C55196}"/>
              </a:ext>
            </a:extLst>
          </p:cNvPr>
          <p:cNvGrpSpPr/>
          <p:nvPr/>
        </p:nvGrpSpPr>
        <p:grpSpPr>
          <a:xfrm>
            <a:off x="4854593" y="3690770"/>
            <a:ext cx="602417" cy="719299"/>
            <a:chOff x="1232038" y="208723"/>
            <a:chExt cx="602417" cy="719299"/>
          </a:xfrm>
        </p:grpSpPr>
        <p:sp>
          <p:nvSpPr>
            <p:cNvPr id="73" name="テキスト ボックス 72">
              <a:extLst>
                <a:ext uri="{FF2B5EF4-FFF2-40B4-BE49-F238E27FC236}">
                  <a16:creationId xmlns:a16="http://schemas.microsoft.com/office/drawing/2014/main" id="{FC1CB284-2871-A94B-835C-AA3DBF20B1A6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申</a:t>
              </a:r>
              <a:endParaRPr kumimoji="1" lang="ja-JP" altLang="en-US" sz="2400"/>
            </a:p>
          </p:txBody>
        </p:sp>
        <p:sp>
          <p:nvSpPr>
            <p:cNvPr id="74" name="テキスト ボックス 73">
              <a:extLst>
                <a:ext uri="{FF2B5EF4-FFF2-40B4-BE49-F238E27FC236}">
                  <a16:creationId xmlns:a16="http://schemas.microsoft.com/office/drawing/2014/main" id="{EE5D5758-ABD1-014A-BED2-2273D4074B05}"/>
                </a:ext>
              </a:extLst>
            </p:cNvPr>
            <p:cNvSpPr txBox="1"/>
            <p:nvPr/>
          </p:nvSpPr>
          <p:spPr>
            <a:xfrm>
              <a:off x="1232038" y="651023"/>
              <a:ext cx="60241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00" dirty="0"/>
                <a:t>15-17</a:t>
              </a:r>
              <a:endParaRPr kumimoji="1" lang="ja-JP" altLang="en-US" sz="1200"/>
            </a:p>
          </p:txBody>
        </p:sp>
      </p:grpSp>
      <p:grpSp>
        <p:nvGrpSpPr>
          <p:cNvPr id="75" name="グループ化 74">
            <a:extLst>
              <a:ext uri="{FF2B5EF4-FFF2-40B4-BE49-F238E27FC236}">
                <a16:creationId xmlns:a16="http://schemas.microsoft.com/office/drawing/2014/main" id="{956A01A4-700F-0945-AB3B-6209A91F46F1}"/>
              </a:ext>
            </a:extLst>
          </p:cNvPr>
          <p:cNvGrpSpPr/>
          <p:nvPr/>
        </p:nvGrpSpPr>
        <p:grpSpPr>
          <a:xfrm>
            <a:off x="6646460" y="3680146"/>
            <a:ext cx="609817" cy="719299"/>
            <a:chOff x="1232038" y="208723"/>
            <a:chExt cx="609817" cy="719299"/>
          </a:xfrm>
        </p:grpSpPr>
        <p:sp>
          <p:nvSpPr>
            <p:cNvPr id="76" name="テキスト ボックス 75">
              <a:extLst>
                <a:ext uri="{FF2B5EF4-FFF2-40B4-BE49-F238E27FC236}">
                  <a16:creationId xmlns:a16="http://schemas.microsoft.com/office/drawing/2014/main" id="{C26749C0-AF02-5F46-B642-83AC9CBCAF86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酉</a:t>
              </a:r>
              <a:endParaRPr kumimoji="1" lang="ja-JP" altLang="en-US" sz="2400"/>
            </a:p>
          </p:txBody>
        </p:sp>
        <p:sp>
          <p:nvSpPr>
            <p:cNvPr id="77" name="テキスト ボックス 76">
              <a:extLst>
                <a:ext uri="{FF2B5EF4-FFF2-40B4-BE49-F238E27FC236}">
                  <a16:creationId xmlns:a16="http://schemas.microsoft.com/office/drawing/2014/main" id="{4FA1782B-2144-7E42-B888-80C6F9E71A87}"/>
                </a:ext>
              </a:extLst>
            </p:cNvPr>
            <p:cNvSpPr txBox="1"/>
            <p:nvPr/>
          </p:nvSpPr>
          <p:spPr>
            <a:xfrm>
              <a:off x="1232038" y="651023"/>
              <a:ext cx="60981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00" dirty="0"/>
                <a:t>17-19</a:t>
              </a:r>
              <a:endParaRPr kumimoji="1" lang="ja-JP" altLang="en-US" sz="1200"/>
            </a:p>
          </p:txBody>
        </p:sp>
      </p:grpSp>
      <p:grpSp>
        <p:nvGrpSpPr>
          <p:cNvPr id="78" name="グループ化 77">
            <a:extLst>
              <a:ext uri="{FF2B5EF4-FFF2-40B4-BE49-F238E27FC236}">
                <a16:creationId xmlns:a16="http://schemas.microsoft.com/office/drawing/2014/main" id="{D10366E8-DD96-2043-BACC-65EC2D019D46}"/>
              </a:ext>
            </a:extLst>
          </p:cNvPr>
          <p:cNvGrpSpPr/>
          <p:nvPr/>
        </p:nvGrpSpPr>
        <p:grpSpPr>
          <a:xfrm>
            <a:off x="8595031" y="3690770"/>
            <a:ext cx="626084" cy="719299"/>
            <a:chOff x="1232039" y="208723"/>
            <a:chExt cx="626084" cy="719299"/>
          </a:xfrm>
        </p:grpSpPr>
        <p:sp>
          <p:nvSpPr>
            <p:cNvPr id="79" name="テキスト ボックス 78">
              <a:extLst>
                <a:ext uri="{FF2B5EF4-FFF2-40B4-BE49-F238E27FC236}">
                  <a16:creationId xmlns:a16="http://schemas.microsoft.com/office/drawing/2014/main" id="{F3FBAEB7-E8A6-B34C-9BB4-4377258662A0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戌</a:t>
              </a:r>
              <a:endParaRPr kumimoji="1" lang="ja-JP" altLang="en-US" sz="2400"/>
            </a:p>
          </p:txBody>
        </p:sp>
        <p:sp>
          <p:nvSpPr>
            <p:cNvPr id="80" name="テキスト ボックス 79">
              <a:extLst>
                <a:ext uri="{FF2B5EF4-FFF2-40B4-BE49-F238E27FC236}">
                  <a16:creationId xmlns:a16="http://schemas.microsoft.com/office/drawing/2014/main" id="{A374AD67-73BC-0D42-B288-2B36FE87D56A}"/>
                </a:ext>
              </a:extLst>
            </p:cNvPr>
            <p:cNvSpPr txBox="1"/>
            <p:nvPr/>
          </p:nvSpPr>
          <p:spPr>
            <a:xfrm>
              <a:off x="1232039" y="651023"/>
              <a:ext cx="6260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00" dirty="0"/>
                <a:t>19-21</a:t>
              </a:r>
              <a:endParaRPr kumimoji="1" lang="ja-JP" altLang="en-US" sz="1200"/>
            </a:p>
          </p:txBody>
        </p:sp>
      </p:grpSp>
      <p:grpSp>
        <p:nvGrpSpPr>
          <p:cNvPr id="81" name="グループ化 80">
            <a:extLst>
              <a:ext uri="{FF2B5EF4-FFF2-40B4-BE49-F238E27FC236}">
                <a16:creationId xmlns:a16="http://schemas.microsoft.com/office/drawing/2014/main" id="{1F245792-85CE-5348-91B7-D7220F25A8DA}"/>
              </a:ext>
            </a:extLst>
          </p:cNvPr>
          <p:cNvGrpSpPr/>
          <p:nvPr/>
        </p:nvGrpSpPr>
        <p:grpSpPr>
          <a:xfrm>
            <a:off x="10408543" y="3680146"/>
            <a:ext cx="626084" cy="719299"/>
            <a:chOff x="1232039" y="208723"/>
            <a:chExt cx="626084" cy="719299"/>
          </a:xfrm>
        </p:grpSpPr>
        <p:sp>
          <p:nvSpPr>
            <p:cNvPr id="82" name="テキスト ボックス 81">
              <a:extLst>
                <a:ext uri="{FF2B5EF4-FFF2-40B4-BE49-F238E27FC236}">
                  <a16:creationId xmlns:a16="http://schemas.microsoft.com/office/drawing/2014/main" id="{CB326B0F-272D-7F4A-B326-184E7799EB7A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亥</a:t>
              </a:r>
              <a:endParaRPr kumimoji="1" lang="ja-JP" altLang="en-US" sz="2400"/>
            </a:p>
          </p:txBody>
        </p:sp>
        <p:sp>
          <p:nvSpPr>
            <p:cNvPr id="83" name="テキスト ボックス 82">
              <a:extLst>
                <a:ext uri="{FF2B5EF4-FFF2-40B4-BE49-F238E27FC236}">
                  <a16:creationId xmlns:a16="http://schemas.microsoft.com/office/drawing/2014/main" id="{B22EA49B-865F-6C45-AC45-DD4075293104}"/>
                </a:ext>
              </a:extLst>
            </p:cNvPr>
            <p:cNvSpPr txBox="1"/>
            <p:nvPr/>
          </p:nvSpPr>
          <p:spPr>
            <a:xfrm>
              <a:off x="1232039" y="651023"/>
              <a:ext cx="6260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00" dirty="0"/>
                <a:t>21-23</a:t>
              </a:r>
              <a:endParaRPr kumimoji="1" lang="ja-JP" altLang="en-US" sz="1200"/>
            </a:p>
          </p:txBody>
        </p:sp>
      </p:grpSp>
      <p:grpSp>
        <p:nvGrpSpPr>
          <p:cNvPr id="85" name="グループ化 84">
            <a:extLst>
              <a:ext uri="{FF2B5EF4-FFF2-40B4-BE49-F238E27FC236}">
                <a16:creationId xmlns:a16="http://schemas.microsoft.com/office/drawing/2014/main" id="{2105F8E1-4935-214B-A144-61199F569E7B}"/>
              </a:ext>
            </a:extLst>
          </p:cNvPr>
          <p:cNvGrpSpPr/>
          <p:nvPr/>
        </p:nvGrpSpPr>
        <p:grpSpPr>
          <a:xfrm>
            <a:off x="6032405" y="4653958"/>
            <a:ext cx="5863044" cy="2080217"/>
            <a:chOff x="411570" y="1302399"/>
            <a:chExt cx="5863044" cy="2080217"/>
          </a:xfrm>
        </p:grpSpPr>
        <p:pic>
          <p:nvPicPr>
            <p:cNvPr id="86" name="図 85" descr="サッカー, 時計 が含まれている画像&#10;&#10;自動的に生成された説明">
              <a:extLst>
                <a:ext uri="{FF2B5EF4-FFF2-40B4-BE49-F238E27FC236}">
                  <a16:creationId xmlns:a16="http://schemas.microsoft.com/office/drawing/2014/main" id="{D1DAE4DA-9B1D-9A4E-88F4-60064A14DE5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1570" y="1302399"/>
              <a:ext cx="2100339" cy="2033657"/>
            </a:xfrm>
            <a:prstGeom prst="rect">
              <a:avLst/>
            </a:prstGeom>
          </p:spPr>
        </p:pic>
        <p:pic>
          <p:nvPicPr>
            <p:cNvPr id="87" name="図 86" descr="時計, サッカー が含まれている画像&#10;&#10;自動的に生成された説明">
              <a:extLst>
                <a:ext uri="{FF2B5EF4-FFF2-40B4-BE49-F238E27FC236}">
                  <a16:creationId xmlns:a16="http://schemas.microsoft.com/office/drawing/2014/main" id="{A1D9064C-32F7-754C-A2F5-6BCFFB3E007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38687" y="1322225"/>
              <a:ext cx="2100339" cy="2033657"/>
            </a:xfrm>
            <a:prstGeom prst="rect">
              <a:avLst/>
            </a:prstGeom>
          </p:spPr>
        </p:pic>
        <p:pic>
          <p:nvPicPr>
            <p:cNvPr id="88" name="図 87" descr="サッカー, 時計 が含まれている画像&#10;&#10;自動的に生成された説明">
              <a:extLst>
                <a:ext uri="{FF2B5EF4-FFF2-40B4-BE49-F238E27FC236}">
                  <a16:creationId xmlns:a16="http://schemas.microsoft.com/office/drawing/2014/main" id="{00D17EB8-2C92-3041-B12D-24B26A0EA4C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174275" y="1348959"/>
              <a:ext cx="2100339" cy="2033657"/>
            </a:xfrm>
            <a:prstGeom prst="rect">
              <a:avLst/>
            </a:prstGeom>
          </p:spPr>
        </p:pic>
      </p:grp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836E6C46-2817-F341-8536-8831C7033D15}"/>
              </a:ext>
            </a:extLst>
          </p:cNvPr>
          <p:cNvSpPr txBox="1"/>
          <p:nvPr/>
        </p:nvSpPr>
        <p:spPr>
          <a:xfrm>
            <a:off x="1170211" y="1363531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F696094E-9B2B-154F-861D-C1B8171BC727}"/>
              </a:ext>
            </a:extLst>
          </p:cNvPr>
          <p:cNvSpPr txBox="1"/>
          <p:nvPr/>
        </p:nvSpPr>
        <p:spPr>
          <a:xfrm>
            <a:off x="3727728" y="1632049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5C0099AE-D913-E64B-9ACF-8CECC954C29D}"/>
              </a:ext>
            </a:extLst>
          </p:cNvPr>
          <p:cNvSpPr txBox="1"/>
          <p:nvPr/>
        </p:nvSpPr>
        <p:spPr>
          <a:xfrm>
            <a:off x="5581292" y="1759095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ABF43450-C4F0-B54C-804E-FB9D6FD163C8}"/>
              </a:ext>
            </a:extLst>
          </p:cNvPr>
          <p:cNvSpPr txBox="1"/>
          <p:nvPr/>
        </p:nvSpPr>
        <p:spPr>
          <a:xfrm>
            <a:off x="7482955" y="2213767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6EB00D7C-EDC9-E840-9B8E-CDE8C81119C3}"/>
              </a:ext>
            </a:extLst>
          </p:cNvPr>
          <p:cNvSpPr txBox="1"/>
          <p:nvPr/>
        </p:nvSpPr>
        <p:spPr>
          <a:xfrm>
            <a:off x="9192461" y="2919992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7B5D1872-05AA-3844-AC3D-01453E7F920F}"/>
              </a:ext>
            </a:extLst>
          </p:cNvPr>
          <p:cNvSpPr txBox="1"/>
          <p:nvPr/>
        </p:nvSpPr>
        <p:spPr>
          <a:xfrm>
            <a:off x="11087495" y="2944880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A951561D-C747-434A-A20A-A2E2E1059454}"/>
              </a:ext>
            </a:extLst>
          </p:cNvPr>
          <p:cNvSpPr txBox="1"/>
          <p:nvPr/>
        </p:nvSpPr>
        <p:spPr>
          <a:xfrm>
            <a:off x="1349618" y="6367484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465C4A30-D96C-F145-819F-932CA131F79F}"/>
              </a:ext>
            </a:extLst>
          </p:cNvPr>
          <p:cNvSpPr txBox="1"/>
          <p:nvPr/>
        </p:nvSpPr>
        <p:spPr>
          <a:xfrm>
            <a:off x="2536146" y="6101579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39EC776D-9479-8B4D-9D88-2D5D550533A7}"/>
              </a:ext>
            </a:extLst>
          </p:cNvPr>
          <p:cNvSpPr txBox="1"/>
          <p:nvPr/>
        </p:nvSpPr>
        <p:spPr>
          <a:xfrm>
            <a:off x="4376400" y="6177755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00B050"/>
                </a:solidFill>
              </a:rPr>
              <a:t>破</a:t>
            </a: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83BE13E5-D85C-0A44-97BE-40C1BF4B0440}"/>
              </a:ext>
            </a:extLst>
          </p:cNvPr>
          <p:cNvSpPr txBox="1"/>
          <p:nvPr/>
        </p:nvSpPr>
        <p:spPr>
          <a:xfrm>
            <a:off x="6032405" y="5509401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0C500060-5446-884D-A3F8-9823EB567DE1}"/>
              </a:ext>
            </a:extLst>
          </p:cNvPr>
          <p:cNvSpPr txBox="1"/>
          <p:nvPr/>
        </p:nvSpPr>
        <p:spPr>
          <a:xfrm>
            <a:off x="8179376" y="4865931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FD806563-AE5C-164F-B8C7-30CCE918E1F9}"/>
              </a:ext>
            </a:extLst>
          </p:cNvPr>
          <p:cNvSpPr txBox="1"/>
          <p:nvPr/>
        </p:nvSpPr>
        <p:spPr>
          <a:xfrm>
            <a:off x="9952684" y="4832159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261E4885-2FBB-DB43-BB97-F958209A997F}"/>
              </a:ext>
            </a:extLst>
          </p:cNvPr>
          <p:cNvSpPr txBox="1"/>
          <p:nvPr/>
        </p:nvSpPr>
        <p:spPr>
          <a:xfrm>
            <a:off x="2500823" y="2913790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3C4E346D-05EC-FB43-9DEF-E66BD449A0FE}"/>
              </a:ext>
            </a:extLst>
          </p:cNvPr>
          <p:cNvSpPr txBox="1"/>
          <p:nvPr/>
        </p:nvSpPr>
        <p:spPr>
          <a:xfrm>
            <a:off x="4915509" y="1400938"/>
            <a:ext cx="357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E5E8E7D1-4C0E-D441-9F73-2A7EF72ABE62}"/>
              </a:ext>
            </a:extLst>
          </p:cNvPr>
          <p:cNvSpPr txBox="1"/>
          <p:nvPr/>
        </p:nvSpPr>
        <p:spPr>
          <a:xfrm>
            <a:off x="1933363" y="2252926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CCACB82F-77D0-8B4F-827B-68BE30F84B43}"/>
              </a:ext>
            </a:extLst>
          </p:cNvPr>
          <p:cNvSpPr txBox="1"/>
          <p:nvPr/>
        </p:nvSpPr>
        <p:spPr>
          <a:xfrm>
            <a:off x="6699782" y="3129546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CE0E001D-9E45-3447-9124-F3FCB278A10B}"/>
              </a:ext>
            </a:extLst>
          </p:cNvPr>
          <p:cNvSpPr txBox="1"/>
          <p:nvPr/>
        </p:nvSpPr>
        <p:spPr>
          <a:xfrm>
            <a:off x="9201337" y="1632049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1B8ACB1B-D320-064D-B92A-0528276CFBF1}"/>
              </a:ext>
            </a:extLst>
          </p:cNvPr>
          <p:cNvSpPr txBox="1"/>
          <p:nvPr/>
        </p:nvSpPr>
        <p:spPr>
          <a:xfrm>
            <a:off x="701122" y="4927070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69A27A5B-B50E-B74B-BD02-10F5A328A7B9}"/>
              </a:ext>
            </a:extLst>
          </p:cNvPr>
          <p:cNvSpPr txBox="1"/>
          <p:nvPr/>
        </p:nvSpPr>
        <p:spPr>
          <a:xfrm>
            <a:off x="9633367" y="2279660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ECDB4FC9-BC41-3046-8871-3E8C6880C919}"/>
              </a:ext>
            </a:extLst>
          </p:cNvPr>
          <p:cNvSpPr txBox="1"/>
          <p:nvPr/>
        </p:nvSpPr>
        <p:spPr>
          <a:xfrm>
            <a:off x="5566126" y="6123199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08" name="テキスト ボックス 107">
            <a:extLst>
              <a:ext uri="{FF2B5EF4-FFF2-40B4-BE49-F238E27FC236}">
                <a16:creationId xmlns:a16="http://schemas.microsoft.com/office/drawing/2014/main" id="{2732627E-D0A1-3341-BA4D-128538E62275}"/>
              </a:ext>
            </a:extLst>
          </p:cNvPr>
          <p:cNvSpPr txBox="1"/>
          <p:nvPr/>
        </p:nvSpPr>
        <p:spPr>
          <a:xfrm>
            <a:off x="8198298" y="6166074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10" name="テキスト ボックス 109">
            <a:extLst>
              <a:ext uri="{FF2B5EF4-FFF2-40B4-BE49-F238E27FC236}">
                <a16:creationId xmlns:a16="http://schemas.microsoft.com/office/drawing/2014/main" id="{40CC55DD-3352-5B4F-A0F6-A5CCF07354F1}"/>
              </a:ext>
            </a:extLst>
          </p:cNvPr>
          <p:cNvSpPr txBox="1"/>
          <p:nvPr/>
        </p:nvSpPr>
        <p:spPr>
          <a:xfrm>
            <a:off x="7661859" y="5532680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11" name="テキスト ボックス 110">
            <a:extLst>
              <a:ext uri="{FF2B5EF4-FFF2-40B4-BE49-F238E27FC236}">
                <a16:creationId xmlns:a16="http://schemas.microsoft.com/office/drawing/2014/main" id="{EB714680-F2C7-8C4C-835B-6CEBF4B10CC8}"/>
              </a:ext>
            </a:extLst>
          </p:cNvPr>
          <p:cNvSpPr txBox="1"/>
          <p:nvPr/>
        </p:nvSpPr>
        <p:spPr>
          <a:xfrm>
            <a:off x="10629937" y="4619215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grpSp>
        <p:nvGrpSpPr>
          <p:cNvPr id="109" name="グループ化 108">
            <a:extLst>
              <a:ext uri="{FF2B5EF4-FFF2-40B4-BE49-F238E27FC236}">
                <a16:creationId xmlns:a16="http://schemas.microsoft.com/office/drawing/2014/main" id="{79839016-BC79-DA4F-896B-15AD7010F0F0}"/>
              </a:ext>
            </a:extLst>
          </p:cNvPr>
          <p:cNvGrpSpPr/>
          <p:nvPr/>
        </p:nvGrpSpPr>
        <p:grpSpPr>
          <a:xfrm>
            <a:off x="11352676" y="136575"/>
            <a:ext cx="715647" cy="1348345"/>
            <a:chOff x="11281452" y="226474"/>
            <a:chExt cx="715647" cy="1348345"/>
          </a:xfrm>
        </p:grpSpPr>
        <p:sp>
          <p:nvSpPr>
            <p:cNvPr id="112" name="円/楕円 111">
              <a:extLst>
                <a:ext uri="{FF2B5EF4-FFF2-40B4-BE49-F238E27FC236}">
                  <a16:creationId xmlns:a16="http://schemas.microsoft.com/office/drawing/2014/main" id="{BCBDE23A-7363-8B41-8FD4-5845F50F90E6}"/>
                </a:ext>
              </a:extLst>
            </p:cNvPr>
            <p:cNvSpPr/>
            <p:nvPr/>
          </p:nvSpPr>
          <p:spPr>
            <a:xfrm>
              <a:off x="11305850" y="226474"/>
              <a:ext cx="614476" cy="60930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/>
                <a:t>陽</a:t>
              </a:r>
            </a:p>
          </p:txBody>
        </p:sp>
        <p:sp>
          <p:nvSpPr>
            <p:cNvPr id="113" name="テキスト ボックス 112">
              <a:extLst>
                <a:ext uri="{FF2B5EF4-FFF2-40B4-BE49-F238E27FC236}">
                  <a16:creationId xmlns:a16="http://schemas.microsoft.com/office/drawing/2014/main" id="{BF568E54-0B7F-AC41-9AF2-EE835B0A0538}"/>
                </a:ext>
              </a:extLst>
            </p:cNvPr>
            <p:cNvSpPr txBox="1"/>
            <p:nvPr/>
          </p:nvSpPr>
          <p:spPr>
            <a:xfrm>
              <a:off x="11281452" y="928488"/>
              <a:ext cx="71564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/>
                <a:t>寅巳</a:t>
              </a:r>
              <a:endParaRPr lang="en-US" altLang="ja-JP" dirty="0"/>
            </a:p>
            <a:p>
              <a:r>
                <a:rPr lang="ja-JP" altLang="en-US"/>
                <a:t>申亥</a:t>
              </a:r>
              <a:endParaRPr kumimoji="1" lang="en-US" altLang="ja-JP" dirty="0"/>
            </a:p>
          </p:txBody>
        </p:sp>
      </p:grpSp>
    </p:spTree>
    <p:extLst>
      <p:ext uri="{BB962C8B-B14F-4D97-AF65-F5344CB8AC3E}">
        <p14:creationId xmlns:p14="http://schemas.microsoft.com/office/powerpoint/2010/main" val="182581263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08FF257-FF05-8941-A73D-E4F5B32E7B3B}"/>
              </a:ext>
            </a:extLst>
          </p:cNvPr>
          <p:cNvGrpSpPr/>
          <p:nvPr/>
        </p:nvGrpSpPr>
        <p:grpSpPr>
          <a:xfrm>
            <a:off x="5791162" y="1378698"/>
            <a:ext cx="5863044" cy="2080217"/>
            <a:chOff x="411570" y="1302399"/>
            <a:chExt cx="5863044" cy="2080217"/>
          </a:xfrm>
        </p:grpSpPr>
        <p:pic>
          <p:nvPicPr>
            <p:cNvPr id="17" name="図 16" descr="サッカー, 時計 が含まれている画像&#10;&#10;自動的に生成された説明">
              <a:extLst>
                <a:ext uri="{FF2B5EF4-FFF2-40B4-BE49-F238E27FC236}">
                  <a16:creationId xmlns:a16="http://schemas.microsoft.com/office/drawing/2014/main" id="{6544D242-AF6A-924F-9661-C693BBC5100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1570" y="1302399"/>
              <a:ext cx="2100339" cy="2033657"/>
            </a:xfrm>
            <a:prstGeom prst="rect">
              <a:avLst/>
            </a:prstGeom>
          </p:spPr>
        </p:pic>
        <p:pic>
          <p:nvPicPr>
            <p:cNvPr id="13" name="図 12" descr="時計, サッカー が含まれている画像&#10;&#10;自動的に生成された説明">
              <a:extLst>
                <a:ext uri="{FF2B5EF4-FFF2-40B4-BE49-F238E27FC236}">
                  <a16:creationId xmlns:a16="http://schemas.microsoft.com/office/drawing/2014/main" id="{A39F3041-0A9B-DA4E-98E5-08E13E7FDFD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38687" y="1322225"/>
              <a:ext cx="2100339" cy="2033657"/>
            </a:xfrm>
            <a:prstGeom prst="rect">
              <a:avLst/>
            </a:prstGeom>
          </p:spPr>
        </p:pic>
        <p:pic>
          <p:nvPicPr>
            <p:cNvPr id="11" name="図 10" descr="サッカー, 時計 が含まれている画像&#10;&#10;自動的に生成された説明">
              <a:extLst>
                <a:ext uri="{FF2B5EF4-FFF2-40B4-BE49-F238E27FC236}">
                  <a16:creationId xmlns:a16="http://schemas.microsoft.com/office/drawing/2014/main" id="{7EFA2FE3-FD27-ED41-93F2-F293FC43402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174275" y="1348959"/>
              <a:ext cx="2100339" cy="2033657"/>
            </a:xfrm>
            <a:prstGeom prst="rect">
              <a:avLst/>
            </a:prstGeom>
          </p:spPr>
        </p:pic>
      </p:grp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09AB4CFD-89F9-064B-BCE5-918010C14D28}"/>
              </a:ext>
            </a:extLst>
          </p:cNvPr>
          <p:cNvGrpSpPr/>
          <p:nvPr/>
        </p:nvGrpSpPr>
        <p:grpSpPr>
          <a:xfrm>
            <a:off x="296051" y="1367419"/>
            <a:ext cx="5783393" cy="2113137"/>
            <a:chOff x="410019" y="4487285"/>
            <a:chExt cx="5783393" cy="2113137"/>
          </a:xfrm>
        </p:grpSpPr>
        <p:pic>
          <p:nvPicPr>
            <p:cNvPr id="23" name="図 22" descr="時計, サッカー が含まれている画像&#10;&#10;自動的に生成された説明">
              <a:extLst>
                <a:ext uri="{FF2B5EF4-FFF2-40B4-BE49-F238E27FC236}">
                  <a16:creationId xmlns:a16="http://schemas.microsoft.com/office/drawing/2014/main" id="{8B59B5DF-650C-0D4E-9CCD-7028A8C30CBD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10019" y="4566765"/>
              <a:ext cx="2100339" cy="2033657"/>
            </a:xfrm>
            <a:prstGeom prst="rect">
              <a:avLst/>
            </a:prstGeom>
          </p:spPr>
        </p:pic>
        <p:pic>
          <p:nvPicPr>
            <p:cNvPr id="19" name="図 18" descr="時計, サッカー が含まれている画像&#10;&#10;自動的に生成された説明">
              <a:extLst>
                <a:ext uri="{FF2B5EF4-FFF2-40B4-BE49-F238E27FC236}">
                  <a16:creationId xmlns:a16="http://schemas.microsoft.com/office/drawing/2014/main" id="{856117A6-C0BB-5142-8386-92492737B87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093073" y="4566764"/>
              <a:ext cx="2100339" cy="2033657"/>
            </a:xfrm>
            <a:prstGeom prst="rect">
              <a:avLst/>
            </a:prstGeom>
          </p:spPr>
        </p:pic>
        <p:pic>
          <p:nvPicPr>
            <p:cNvPr id="21" name="図 20" descr="サッカー, 椅子, 時計 が含まれている画像&#10;&#10;自動的に生成された説明">
              <a:extLst>
                <a:ext uri="{FF2B5EF4-FFF2-40B4-BE49-F238E27FC236}">
                  <a16:creationId xmlns:a16="http://schemas.microsoft.com/office/drawing/2014/main" id="{2F4625B5-6265-7D46-997C-CF0ABCF0925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264640" y="4487285"/>
              <a:ext cx="2100339" cy="2033657"/>
            </a:xfrm>
            <a:prstGeom prst="rect">
              <a:avLst/>
            </a:prstGeom>
          </p:spPr>
        </p:pic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8F6973F7-C63B-4748-A4DD-80B37F6F2D74}"/>
              </a:ext>
            </a:extLst>
          </p:cNvPr>
          <p:cNvGrpSpPr/>
          <p:nvPr/>
        </p:nvGrpSpPr>
        <p:grpSpPr>
          <a:xfrm>
            <a:off x="432659" y="4638772"/>
            <a:ext cx="5882616" cy="2086374"/>
            <a:chOff x="6060814" y="1274405"/>
            <a:chExt cx="5882616" cy="2086374"/>
          </a:xfrm>
        </p:grpSpPr>
        <p:pic>
          <p:nvPicPr>
            <p:cNvPr id="7" name="図 6" descr="サッカー, 時計 が含まれている画像&#10;&#10;自動的に生成された説明">
              <a:extLst>
                <a:ext uri="{FF2B5EF4-FFF2-40B4-BE49-F238E27FC236}">
                  <a16:creationId xmlns:a16="http://schemas.microsoft.com/office/drawing/2014/main" id="{8483744E-E8AA-6745-809F-93FD2A29C375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7976125" y="1294978"/>
              <a:ext cx="2100339" cy="2033657"/>
            </a:xfrm>
            <a:prstGeom prst="rect">
              <a:avLst/>
            </a:prstGeom>
          </p:spPr>
        </p:pic>
        <p:pic>
          <p:nvPicPr>
            <p:cNvPr id="5" name="図 4" descr="椅子, サッカー が含まれている画像&#10;&#10;自動的に生成された説明">
              <a:extLst>
                <a:ext uri="{FF2B5EF4-FFF2-40B4-BE49-F238E27FC236}">
                  <a16:creationId xmlns:a16="http://schemas.microsoft.com/office/drawing/2014/main" id="{DF843681-5C99-4F43-8955-DA3EA8562D7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9843091" y="1327122"/>
              <a:ext cx="2100339" cy="2033657"/>
            </a:xfrm>
            <a:prstGeom prst="rect">
              <a:avLst/>
            </a:prstGeom>
          </p:spPr>
        </p:pic>
        <p:pic>
          <p:nvPicPr>
            <p:cNvPr id="9" name="図 8" descr="サッカー, 時計 が含まれている画像&#10;&#10;自動的に生成された説明">
              <a:extLst>
                <a:ext uri="{FF2B5EF4-FFF2-40B4-BE49-F238E27FC236}">
                  <a16:creationId xmlns:a16="http://schemas.microsoft.com/office/drawing/2014/main" id="{EDA51723-6406-9341-9DA9-FE88DE97EC03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6060814" y="1274405"/>
              <a:ext cx="2100339" cy="2033657"/>
            </a:xfrm>
            <a:prstGeom prst="rect">
              <a:avLst/>
            </a:prstGeom>
          </p:spPr>
        </p:pic>
      </p:grpSp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D087B7CF-501A-6641-A5FC-27C23FD07EAF}"/>
              </a:ext>
            </a:extLst>
          </p:cNvPr>
          <p:cNvGrpSpPr/>
          <p:nvPr/>
        </p:nvGrpSpPr>
        <p:grpSpPr>
          <a:xfrm>
            <a:off x="1215676" y="418260"/>
            <a:ext cx="566945" cy="719299"/>
            <a:chOff x="1232039" y="208723"/>
            <a:chExt cx="566945" cy="719299"/>
          </a:xfrm>
        </p:grpSpPr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FD9568F7-B130-6C4E-8E7D-C8B48E69DC8D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子</a:t>
              </a:r>
            </a:p>
          </p:txBody>
        </p:sp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F1778A2C-9DD8-5443-BF31-C29733111495}"/>
                </a:ext>
              </a:extLst>
            </p:cNvPr>
            <p:cNvSpPr txBox="1"/>
            <p:nvPr/>
          </p:nvSpPr>
          <p:spPr>
            <a:xfrm>
              <a:off x="1232039" y="651023"/>
              <a:ext cx="5565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00" dirty="0"/>
                <a:t>23-1</a:t>
              </a:r>
              <a:endParaRPr kumimoji="1" lang="ja-JP" altLang="en-US" sz="1200"/>
            </a:p>
          </p:txBody>
        </p:sp>
      </p:grp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9BA62108-624A-2B47-BA71-AFC68D9CD16A}"/>
              </a:ext>
            </a:extLst>
          </p:cNvPr>
          <p:cNvGrpSpPr/>
          <p:nvPr/>
        </p:nvGrpSpPr>
        <p:grpSpPr>
          <a:xfrm>
            <a:off x="3025658" y="380737"/>
            <a:ext cx="566945" cy="719299"/>
            <a:chOff x="1232039" y="208723"/>
            <a:chExt cx="566945" cy="719299"/>
          </a:xfrm>
        </p:grpSpPr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0666B71A-54C8-074C-8E25-41D2B8FCEFC8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丑</a:t>
              </a:r>
              <a:endParaRPr kumimoji="1" lang="ja-JP" altLang="en-US" sz="2400"/>
            </a:p>
          </p:txBody>
        </p: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860FA2CB-EBAC-EC44-A33D-3F309D9612D0}"/>
                </a:ext>
              </a:extLst>
            </p:cNvPr>
            <p:cNvSpPr txBox="1"/>
            <p:nvPr/>
          </p:nvSpPr>
          <p:spPr>
            <a:xfrm>
              <a:off x="1232039" y="651023"/>
              <a:ext cx="5565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00" dirty="0"/>
                <a:t>1-3</a:t>
              </a:r>
              <a:endParaRPr kumimoji="1" lang="ja-JP" altLang="en-US" sz="1200"/>
            </a:p>
          </p:txBody>
        </p:sp>
      </p:grpSp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A7475537-9E3F-AF42-AD1D-2F19774B48AC}"/>
              </a:ext>
            </a:extLst>
          </p:cNvPr>
          <p:cNvGrpSpPr/>
          <p:nvPr/>
        </p:nvGrpSpPr>
        <p:grpSpPr>
          <a:xfrm>
            <a:off x="4827878" y="363092"/>
            <a:ext cx="566945" cy="719299"/>
            <a:chOff x="1232039" y="208723"/>
            <a:chExt cx="566945" cy="719299"/>
          </a:xfrm>
        </p:grpSpPr>
        <p:sp>
          <p:nvSpPr>
            <p:cNvPr id="55" name="テキスト ボックス 54">
              <a:extLst>
                <a:ext uri="{FF2B5EF4-FFF2-40B4-BE49-F238E27FC236}">
                  <a16:creationId xmlns:a16="http://schemas.microsoft.com/office/drawing/2014/main" id="{BE2F25B3-0353-1B4B-BE2F-C0058D226C37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寅</a:t>
              </a:r>
            </a:p>
          </p:txBody>
        </p:sp>
        <p:sp>
          <p:nvSpPr>
            <p:cNvPr id="56" name="テキスト ボックス 55">
              <a:extLst>
                <a:ext uri="{FF2B5EF4-FFF2-40B4-BE49-F238E27FC236}">
                  <a16:creationId xmlns:a16="http://schemas.microsoft.com/office/drawing/2014/main" id="{67B69039-3EDC-E443-8649-FE054C5DF347}"/>
                </a:ext>
              </a:extLst>
            </p:cNvPr>
            <p:cNvSpPr txBox="1"/>
            <p:nvPr/>
          </p:nvSpPr>
          <p:spPr>
            <a:xfrm>
              <a:off x="1232039" y="651023"/>
              <a:ext cx="5565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/>
                <a:t>3</a:t>
              </a:r>
              <a:r>
                <a:rPr kumimoji="1" lang="en-US" altLang="ja-JP" sz="1200" dirty="0"/>
                <a:t>-5</a:t>
              </a:r>
              <a:endParaRPr kumimoji="1" lang="ja-JP" altLang="en-US" sz="1200"/>
            </a:p>
          </p:txBody>
        </p:sp>
      </p:grp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72469E23-E2F4-004F-B7B5-100F32210559}"/>
              </a:ext>
            </a:extLst>
          </p:cNvPr>
          <p:cNvGrpSpPr/>
          <p:nvPr/>
        </p:nvGrpSpPr>
        <p:grpSpPr>
          <a:xfrm>
            <a:off x="6619745" y="352468"/>
            <a:ext cx="566945" cy="719299"/>
            <a:chOff x="1232039" y="208723"/>
            <a:chExt cx="566945" cy="719299"/>
          </a:xfrm>
        </p:grpSpPr>
        <p:sp>
          <p:nvSpPr>
            <p:cNvPr id="58" name="テキスト ボックス 57">
              <a:extLst>
                <a:ext uri="{FF2B5EF4-FFF2-40B4-BE49-F238E27FC236}">
                  <a16:creationId xmlns:a16="http://schemas.microsoft.com/office/drawing/2014/main" id="{FF85D03A-0C2C-5447-B406-B8D1C4523BF5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卯</a:t>
              </a:r>
            </a:p>
          </p:txBody>
        </p:sp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id="{C691AF88-E8AB-6F4C-B5ED-31DE146305B2}"/>
                </a:ext>
              </a:extLst>
            </p:cNvPr>
            <p:cNvSpPr txBox="1"/>
            <p:nvPr/>
          </p:nvSpPr>
          <p:spPr>
            <a:xfrm>
              <a:off x="1232039" y="651023"/>
              <a:ext cx="5565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/>
                <a:t>5</a:t>
              </a:r>
              <a:r>
                <a:rPr kumimoji="1" lang="en-US" altLang="ja-JP" sz="1200" dirty="0"/>
                <a:t>-7</a:t>
              </a:r>
              <a:endParaRPr kumimoji="1" lang="ja-JP" altLang="en-US" sz="1200"/>
            </a:p>
          </p:txBody>
        </p:sp>
      </p:grpSp>
      <p:grpSp>
        <p:nvGrpSpPr>
          <p:cNvPr id="60" name="グループ化 59">
            <a:extLst>
              <a:ext uri="{FF2B5EF4-FFF2-40B4-BE49-F238E27FC236}">
                <a16:creationId xmlns:a16="http://schemas.microsoft.com/office/drawing/2014/main" id="{29AE021A-DCD1-7047-A4C3-8722F3AE23C3}"/>
              </a:ext>
            </a:extLst>
          </p:cNvPr>
          <p:cNvGrpSpPr/>
          <p:nvPr/>
        </p:nvGrpSpPr>
        <p:grpSpPr>
          <a:xfrm>
            <a:off x="8568315" y="363092"/>
            <a:ext cx="566945" cy="719299"/>
            <a:chOff x="1232039" y="208723"/>
            <a:chExt cx="566945" cy="719299"/>
          </a:xfrm>
        </p:grpSpPr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id="{272385A7-DC42-B848-919E-819B7D1FE895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辰</a:t>
              </a:r>
            </a:p>
          </p:txBody>
        </p:sp>
        <p:sp>
          <p:nvSpPr>
            <p:cNvPr id="62" name="テキスト ボックス 61">
              <a:extLst>
                <a:ext uri="{FF2B5EF4-FFF2-40B4-BE49-F238E27FC236}">
                  <a16:creationId xmlns:a16="http://schemas.microsoft.com/office/drawing/2014/main" id="{D893EFD7-B406-4948-AB67-6116B545AAB6}"/>
                </a:ext>
              </a:extLst>
            </p:cNvPr>
            <p:cNvSpPr txBox="1"/>
            <p:nvPr/>
          </p:nvSpPr>
          <p:spPr>
            <a:xfrm>
              <a:off x="1232039" y="651023"/>
              <a:ext cx="5565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/>
                <a:t>7</a:t>
              </a:r>
              <a:r>
                <a:rPr kumimoji="1" lang="en-US" altLang="ja-JP" sz="1200" dirty="0"/>
                <a:t>-9</a:t>
              </a:r>
              <a:endParaRPr kumimoji="1" lang="ja-JP" altLang="en-US" sz="1200"/>
            </a:p>
          </p:txBody>
        </p:sp>
      </p:grpSp>
      <p:grpSp>
        <p:nvGrpSpPr>
          <p:cNvPr id="63" name="グループ化 62">
            <a:extLst>
              <a:ext uri="{FF2B5EF4-FFF2-40B4-BE49-F238E27FC236}">
                <a16:creationId xmlns:a16="http://schemas.microsoft.com/office/drawing/2014/main" id="{C9E6F0A6-1C05-F447-A4B9-C3A1B60206DA}"/>
              </a:ext>
            </a:extLst>
          </p:cNvPr>
          <p:cNvGrpSpPr/>
          <p:nvPr/>
        </p:nvGrpSpPr>
        <p:grpSpPr>
          <a:xfrm>
            <a:off x="10381827" y="352468"/>
            <a:ext cx="566945" cy="719299"/>
            <a:chOff x="1232039" y="208723"/>
            <a:chExt cx="566945" cy="719299"/>
          </a:xfrm>
        </p:grpSpPr>
        <p:sp>
          <p:nvSpPr>
            <p:cNvPr id="64" name="テキスト ボックス 63">
              <a:extLst>
                <a:ext uri="{FF2B5EF4-FFF2-40B4-BE49-F238E27FC236}">
                  <a16:creationId xmlns:a16="http://schemas.microsoft.com/office/drawing/2014/main" id="{9147CD45-0885-074A-BC64-946EF6ACBF61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巳</a:t>
              </a:r>
            </a:p>
          </p:txBody>
        </p:sp>
        <p:sp>
          <p:nvSpPr>
            <p:cNvPr id="65" name="テキスト ボックス 64">
              <a:extLst>
                <a:ext uri="{FF2B5EF4-FFF2-40B4-BE49-F238E27FC236}">
                  <a16:creationId xmlns:a16="http://schemas.microsoft.com/office/drawing/2014/main" id="{4D447693-420B-614A-9E74-A26F43A87795}"/>
                </a:ext>
              </a:extLst>
            </p:cNvPr>
            <p:cNvSpPr txBox="1"/>
            <p:nvPr/>
          </p:nvSpPr>
          <p:spPr>
            <a:xfrm>
              <a:off x="1232039" y="651023"/>
              <a:ext cx="5565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/>
                <a:t>9</a:t>
              </a:r>
              <a:r>
                <a:rPr kumimoji="1" lang="en-US" altLang="ja-JP" sz="1200" dirty="0"/>
                <a:t>-11</a:t>
              </a:r>
              <a:endParaRPr kumimoji="1" lang="ja-JP" altLang="en-US" sz="1200"/>
            </a:p>
          </p:txBody>
        </p:sp>
      </p:grpSp>
      <p:grpSp>
        <p:nvGrpSpPr>
          <p:cNvPr id="66" name="グループ化 65">
            <a:extLst>
              <a:ext uri="{FF2B5EF4-FFF2-40B4-BE49-F238E27FC236}">
                <a16:creationId xmlns:a16="http://schemas.microsoft.com/office/drawing/2014/main" id="{B4D07FA2-C917-0646-ADF7-08FC75B1F6A6}"/>
              </a:ext>
            </a:extLst>
          </p:cNvPr>
          <p:cNvGrpSpPr/>
          <p:nvPr/>
        </p:nvGrpSpPr>
        <p:grpSpPr>
          <a:xfrm>
            <a:off x="1242391" y="3745938"/>
            <a:ext cx="609819" cy="719299"/>
            <a:chOff x="1232038" y="208723"/>
            <a:chExt cx="609819" cy="719299"/>
          </a:xfrm>
        </p:grpSpPr>
        <p:sp>
          <p:nvSpPr>
            <p:cNvPr id="67" name="テキスト ボックス 66">
              <a:extLst>
                <a:ext uri="{FF2B5EF4-FFF2-40B4-BE49-F238E27FC236}">
                  <a16:creationId xmlns:a16="http://schemas.microsoft.com/office/drawing/2014/main" id="{6D427E1C-C7AC-7542-A25D-916E9CA7BC54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午</a:t>
              </a:r>
              <a:endParaRPr kumimoji="1" lang="ja-JP" altLang="en-US" sz="2400"/>
            </a:p>
          </p:txBody>
        </p:sp>
        <p:sp>
          <p:nvSpPr>
            <p:cNvPr id="68" name="テキスト ボックス 67">
              <a:extLst>
                <a:ext uri="{FF2B5EF4-FFF2-40B4-BE49-F238E27FC236}">
                  <a16:creationId xmlns:a16="http://schemas.microsoft.com/office/drawing/2014/main" id="{3A682056-9656-AF48-98FD-C4BD81887FDA}"/>
                </a:ext>
              </a:extLst>
            </p:cNvPr>
            <p:cNvSpPr txBox="1"/>
            <p:nvPr/>
          </p:nvSpPr>
          <p:spPr>
            <a:xfrm>
              <a:off x="1232038" y="651023"/>
              <a:ext cx="6098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/>
                <a:t>11</a:t>
              </a:r>
              <a:r>
                <a:rPr kumimoji="1" lang="en-US" altLang="ja-JP" sz="1200" dirty="0"/>
                <a:t>-13</a:t>
              </a:r>
              <a:endParaRPr kumimoji="1" lang="ja-JP" altLang="en-US" sz="1200"/>
            </a:p>
          </p:txBody>
        </p:sp>
      </p:grpSp>
      <p:grpSp>
        <p:nvGrpSpPr>
          <p:cNvPr id="69" name="グループ化 68">
            <a:extLst>
              <a:ext uri="{FF2B5EF4-FFF2-40B4-BE49-F238E27FC236}">
                <a16:creationId xmlns:a16="http://schemas.microsoft.com/office/drawing/2014/main" id="{3FE1FDBC-9152-914D-A71D-9D64C73D64AD}"/>
              </a:ext>
            </a:extLst>
          </p:cNvPr>
          <p:cNvGrpSpPr/>
          <p:nvPr/>
        </p:nvGrpSpPr>
        <p:grpSpPr>
          <a:xfrm>
            <a:off x="3052374" y="3708415"/>
            <a:ext cx="609818" cy="719299"/>
            <a:chOff x="1232039" y="208723"/>
            <a:chExt cx="609818" cy="719299"/>
          </a:xfrm>
        </p:grpSpPr>
        <p:sp>
          <p:nvSpPr>
            <p:cNvPr id="70" name="テキスト ボックス 69">
              <a:extLst>
                <a:ext uri="{FF2B5EF4-FFF2-40B4-BE49-F238E27FC236}">
                  <a16:creationId xmlns:a16="http://schemas.microsoft.com/office/drawing/2014/main" id="{9EE28A7F-FC75-9644-B921-AEC96366DE07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未</a:t>
              </a:r>
            </a:p>
          </p:txBody>
        </p:sp>
        <p:sp>
          <p:nvSpPr>
            <p:cNvPr id="71" name="テキスト ボックス 70">
              <a:extLst>
                <a:ext uri="{FF2B5EF4-FFF2-40B4-BE49-F238E27FC236}">
                  <a16:creationId xmlns:a16="http://schemas.microsoft.com/office/drawing/2014/main" id="{21C7E0EA-870F-3B41-A79D-3D8CB87B6E86}"/>
                </a:ext>
              </a:extLst>
            </p:cNvPr>
            <p:cNvSpPr txBox="1"/>
            <p:nvPr/>
          </p:nvSpPr>
          <p:spPr>
            <a:xfrm>
              <a:off x="1232039" y="651023"/>
              <a:ext cx="6098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/>
                <a:t>13</a:t>
              </a:r>
              <a:r>
                <a:rPr kumimoji="1" lang="en-US" altLang="ja-JP" sz="1200" dirty="0"/>
                <a:t>-15</a:t>
              </a:r>
              <a:endParaRPr kumimoji="1" lang="ja-JP" altLang="en-US" sz="1200"/>
            </a:p>
          </p:txBody>
        </p:sp>
      </p:grpSp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157F6795-257B-6C45-BF80-4ACCA6C55196}"/>
              </a:ext>
            </a:extLst>
          </p:cNvPr>
          <p:cNvGrpSpPr/>
          <p:nvPr/>
        </p:nvGrpSpPr>
        <p:grpSpPr>
          <a:xfrm>
            <a:off x="4854593" y="3690770"/>
            <a:ext cx="602417" cy="719299"/>
            <a:chOff x="1232038" y="208723"/>
            <a:chExt cx="602417" cy="719299"/>
          </a:xfrm>
        </p:grpSpPr>
        <p:sp>
          <p:nvSpPr>
            <p:cNvPr id="73" name="テキスト ボックス 72">
              <a:extLst>
                <a:ext uri="{FF2B5EF4-FFF2-40B4-BE49-F238E27FC236}">
                  <a16:creationId xmlns:a16="http://schemas.microsoft.com/office/drawing/2014/main" id="{FC1CB284-2871-A94B-835C-AA3DBF20B1A6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申</a:t>
              </a:r>
              <a:endParaRPr kumimoji="1" lang="ja-JP" altLang="en-US" sz="2400"/>
            </a:p>
          </p:txBody>
        </p:sp>
        <p:sp>
          <p:nvSpPr>
            <p:cNvPr id="74" name="テキスト ボックス 73">
              <a:extLst>
                <a:ext uri="{FF2B5EF4-FFF2-40B4-BE49-F238E27FC236}">
                  <a16:creationId xmlns:a16="http://schemas.microsoft.com/office/drawing/2014/main" id="{EE5D5758-ABD1-014A-BED2-2273D4074B05}"/>
                </a:ext>
              </a:extLst>
            </p:cNvPr>
            <p:cNvSpPr txBox="1"/>
            <p:nvPr/>
          </p:nvSpPr>
          <p:spPr>
            <a:xfrm>
              <a:off x="1232038" y="651023"/>
              <a:ext cx="60241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00" dirty="0"/>
                <a:t>15-17</a:t>
              </a:r>
              <a:endParaRPr kumimoji="1" lang="ja-JP" altLang="en-US" sz="1200"/>
            </a:p>
          </p:txBody>
        </p:sp>
      </p:grpSp>
      <p:grpSp>
        <p:nvGrpSpPr>
          <p:cNvPr id="75" name="グループ化 74">
            <a:extLst>
              <a:ext uri="{FF2B5EF4-FFF2-40B4-BE49-F238E27FC236}">
                <a16:creationId xmlns:a16="http://schemas.microsoft.com/office/drawing/2014/main" id="{956A01A4-700F-0945-AB3B-6209A91F46F1}"/>
              </a:ext>
            </a:extLst>
          </p:cNvPr>
          <p:cNvGrpSpPr/>
          <p:nvPr/>
        </p:nvGrpSpPr>
        <p:grpSpPr>
          <a:xfrm>
            <a:off x="6646460" y="3680146"/>
            <a:ext cx="609817" cy="719299"/>
            <a:chOff x="1232038" y="208723"/>
            <a:chExt cx="609817" cy="719299"/>
          </a:xfrm>
        </p:grpSpPr>
        <p:sp>
          <p:nvSpPr>
            <p:cNvPr id="76" name="テキスト ボックス 75">
              <a:extLst>
                <a:ext uri="{FF2B5EF4-FFF2-40B4-BE49-F238E27FC236}">
                  <a16:creationId xmlns:a16="http://schemas.microsoft.com/office/drawing/2014/main" id="{C26749C0-AF02-5F46-B642-83AC9CBCAF86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酉</a:t>
              </a:r>
              <a:endParaRPr kumimoji="1" lang="ja-JP" altLang="en-US" sz="2400"/>
            </a:p>
          </p:txBody>
        </p:sp>
        <p:sp>
          <p:nvSpPr>
            <p:cNvPr id="77" name="テキスト ボックス 76">
              <a:extLst>
                <a:ext uri="{FF2B5EF4-FFF2-40B4-BE49-F238E27FC236}">
                  <a16:creationId xmlns:a16="http://schemas.microsoft.com/office/drawing/2014/main" id="{4FA1782B-2144-7E42-B888-80C6F9E71A87}"/>
                </a:ext>
              </a:extLst>
            </p:cNvPr>
            <p:cNvSpPr txBox="1"/>
            <p:nvPr/>
          </p:nvSpPr>
          <p:spPr>
            <a:xfrm>
              <a:off x="1232038" y="651023"/>
              <a:ext cx="60981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00" dirty="0"/>
                <a:t>17-19</a:t>
              </a:r>
              <a:endParaRPr kumimoji="1" lang="ja-JP" altLang="en-US" sz="1200"/>
            </a:p>
          </p:txBody>
        </p:sp>
      </p:grpSp>
      <p:grpSp>
        <p:nvGrpSpPr>
          <p:cNvPr id="78" name="グループ化 77">
            <a:extLst>
              <a:ext uri="{FF2B5EF4-FFF2-40B4-BE49-F238E27FC236}">
                <a16:creationId xmlns:a16="http://schemas.microsoft.com/office/drawing/2014/main" id="{D10366E8-DD96-2043-BACC-65EC2D019D46}"/>
              </a:ext>
            </a:extLst>
          </p:cNvPr>
          <p:cNvGrpSpPr/>
          <p:nvPr/>
        </p:nvGrpSpPr>
        <p:grpSpPr>
          <a:xfrm>
            <a:off x="8595031" y="3690770"/>
            <a:ext cx="626084" cy="719299"/>
            <a:chOff x="1232039" y="208723"/>
            <a:chExt cx="626084" cy="719299"/>
          </a:xfrm>
        </p:grpSpPr>
        <p:sp>
          <p:nvSpPr>
            <p:cNvPr id="79" name="テキスト ボックス 78">
              <a:extLst>
                <a:ext uri="{FF2B5EF4-FFF2-40B4-BE49-F238E27FC236}">
                  <a16:creationId xmlns:a16="http://schemas.microsoft.com/office/drawing/2014/main" id="{F3FBAEB7-E8A6-B34C-9BB4-4377258662A0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戌</a:t>
              </a:r>
              <a:endParaRPr kumimoji="1" lang="ja-JP" altLang="en-US" sz="2400"/>
            </a:p>
          </p:txBody>
        </p:sp>
        <p:sp>
          <p:nvSpPr>
            <p:cNvPr id="80" name="テキスト ボックス 79">
              <a:extLst>
                <a:ext uri="{FF2B5EF4-FFF2-40B4-BE49-F238E27FC236}">
                  <a16:creationId xmlns:a16="http://schemas.microsoft.com/office/drawing/2014/main" id="{A374AD67-73BC-0D42-B288-2B36FE87D56A}"/>
                </a:ext>
              </a:extLst>
            </p:cNvPr>
            <p:cNvSpPr txBox="1"/>
            <p:nvPr/>
          </p:nvSpPr>
          <p:spPr>
            <a:xfrm>
              <a:off x="1232039" y="651023"/>
              <a:ext cx="6260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00" dirty="0"/>
                <a:t>19-21</a:t>
              </a:r>
              <a:endParaRPr kumimoji="1" lang="ja-JP" altLang="en-US" sz="1200"/>
            </a:p>
          </p:txBody>
        </p:sp>
      </p:grpSp>
      <p:grpSp>
        <p:nvGrpSpPr>
          <p:cNvPr id="81" name="グループ化 80">
            <a:extLst>
              <a:ext uri="{FF2B5EF4-FFF2-40B4-BE49-F238E27FC236}">
                <a16:creationId xmlns:a16="http://schemas.microsoft.com/office/drawing/2014/main" id="{1F245792-85CE-5348-91B7-D7220F25A8DA}"/>
              </a:ext>
            </a:extLst>
          </p:cNvPr>
          <p:cNvGrpSpPr/>
          <p:nvPr/>
        </p:nvGrpSpPr>
        <p:grpSpPr>
          <a:xfrm>
            <a:off x="10408543" y="3680146"/>
            <a:ext cx="626084" cy="719299"/>
            <a:chOff x="1232039" y="208723"/>
            <a:chExt cx="626084" cy="719299"/>
          </a:xfrm>
        </p:grpSpPr>
        <p:sp>
          <p:nvSpPr>
            <p:cNvPr id="82" name="テキスト ボックス 81">
              <a:extLst>
                <a:ext uri="{FF2B5EF4-FFF2-40B4-BE49-F238E27FC236}">
                  <a16:creationId xmlns:a16="http://schemas.microsoft.com/office/drawing/2014/main" id="{CB326B0F-272D-7F4A-B326-184E7799EB7A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亥</a:t>
              </a:r>
              <a:endParaRPr kumimoji="1" lang="ja-JP" altLang="en-US" sz="2400"/>
            </a:p>
          </p:txBody>
        </p:sp>
        <p:sp>
          <p:nvSpPr>
            <p:cNvPr id="83" name="テキスト ボックス 82">
              <a:extLst>
                <a:ext uri="{FF2B5EF4-FFF2-40B4-BE49-F238E27FC236}">
                  <a16:creationId xmlns:a16="http://schemas.microsoft.com/office/drawing/2014/main" id="{B22EA49B-865F-6C45-AC45-DD4075293104}"/>
                </a:ext>
              </a:extLst>
            </p:cNvPr>
            <p:cNvSpPr txBox="1"/>
            <p:nvPr/>
          </p:nvSpPr>
          <p:spPr>
            <a:xfrm>
              <a:off x="1232039" y="651023"/>
              <a:ext cx="6260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00" dirty="0"/>
                <a:t>21-23</a:t>
              </a:r>
              <a:endParaRPr kumimoji="1" lang="ja-JP" altLang="en-US" sz="1200"/>
            </a:p>
          </p:txBody>
        </p:sp>
      </p:grpSp>
      <p:grpSp>
        <p:nvGrpSpPr>
          <p:cNvPr id="84" name="グループ化 83">
            <a:extLst>
              <a:ext uri="{FF2B5EF4-FFF2-40B4-BE49-F238E27FC236}">
                <a16:creationId xmlns:a16="http://schemas.microsoft.com/office/drawing/2014/main" id="{F6DD5A64-057A-F946-B6AB-88D63EA59E06}"/>
              </a:ext>
            </a:extLst>
          </p:cNvPr>
          <p:cNvGrpSpPr/>
          <p:nvPr/>
        </p:nvGrpSpPr>
        <p:grpSpPr>
          <a:xfrm>
            <a:off x="6032405" y="4651748"/>
            <a:ext cx="5783393" cy="2113137"/>
            <a:chOff x="410019" y="4487285"/>
            <a:chExt cx="5783393" cy="2113137"/>
          </a:xfrm>
        </p:grpSpPr>
        <p:pic>
          <p:nvPicPr>
            <p:cNvPr id="89" name="図 88" descr="時計, サッカー が含まれている画像&#10;&#10;自動的に生成された説明">
              <a:extLst>
                <a:ext uri="{FF2B5EF4-FFF2-40B4-BE49-F238E27FC236}">
                  <a16:creationId xmlns:a16="http://schemas.microsoft.com/office/drawing/2014/main" id="{FB4D2675-D0CA-8143-86EC-93F8B5CA6EF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10019" y="4566765"/>
              <a:ext cx="2100339" cy="2033657"/>
            </a:xfrm>
            <a:prstGeom prst="rect">
              <a:avLst/>
            </a:prstGeom>
          </p:spPr>
        </p:pic>
        <p:pic>
          <p:nvPicPr>
            <p:cNvPr id="90" name="図 89" descr="時計, サッカー が含まれている画像&#10;&#10;自動的に生成された説明">
              <a:extLst>
                <a:ext uri="{FF2B5EF4-FFF2-40B4-BE49-F238E27FC236}">
                  <a16:creationId xmlns:a16="http://schemas.microsoft.com/office/drawing/2014/main" id="{4D95A99E-D996-8449-8539-49C493DF7623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093073" y="4566764"/>
              <a:ext cx="2100339" cy="2033657"/>
            </a:xfrm>
            <a:prstGeom prst="rect">
              <a:avLst/>
            </a:prstGeom>
          </p:spPr>
        </p:pic>
        <p:pic>
          <p:nvPicPr>
            <p:cNvPr id="91" name="図 90" descr="サッカー, 椅子, 時計 が含まれている画像&#10;&#10;自動的に生成された説明">
              <a:extLst>
                <a:ext uri="{FF2B5EF4-FFF2-40B4-BE49-F238E27FC236}">
                  <a16:creationId xmlns:a16="http://schemas.microsoft.com/office/drawing/2014/main" id="{489BB7C9-E133-3041-B3B4-D02045E10B6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2264640" y="4487285"/>
              <a:ext cx="2100339" cy="2033657"/>
            </a:xfrm>
            <a:prstGeom prst="rect">
              <a:avLst/>
            </a:prstGeom>
          </p:spPr>
        </p:pic>
      </p:grp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6BB3747C-E42D-F84D-97B3-FC40958FA477}"/>
              </a:ext>
            </a:extLst>
          </p:cNvPr>
          <p:cNvSpPr txBox="1"/>
          <p:nvPr/>
        </p:nvSpPr>
        <p:spPr>
          <a:xfrm>
            <a:off x="1180411" y="1365782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CC3E60A3-FE2F-F541-9F28-EBE89D9D631A}"/>
              </a:ext>
            </a:extLst>
          </p:cNvPr>
          <p:cNvSpPr txBox="1"/>
          <p:nvPr/>
        </p:nvSpPr>
        <p:spPr>
          <a:xfrm>
            <a:off x="3604402" y="1631266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73E4AD13-C134-4448-AE16-2020AD8561C9}"/>
              </a:ext>
            </a:extLst>
          </p:cNvPr>
          <p:cNvSpPr txBox="1"/>
          <p:nvPr/>
        </p:nvSpPr>
        <p:spPr>
          <a:xfrm>
            <a:off x="5513005" y="1717624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1B75360A-B16F-734D-8733-C56DA5C78DDE}"/>
              </a:ext>
            </a:extLst>
          </p:cNvPr>
          <p:cNvSpPr txBox="1"/>
          <p:nvPr/>
        </p:nvSpPr>
        <p:spPr>
          <a:xfrm>
            <a:off x="7482955" y="2213767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62F1B875-8C9F-B84E-9ABB-80F5894F0D74}"/>
              </a:ext>
            </a:extLst>
          </p:cNvPr>
          <p:cNvSpPr txBox="1"/>
          <p:nvPr/>
        </p:nvSpPr>
        <p:spPr>
          <a:xfrm>
            <a:off x="9194719" y="2891550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A99ED028-548E-B44E-867C-70D9836E2766}"/>
              </a:ext>
            </a:extLst>
          </p:cNvPr>
          <p:cNvSpPr txBox="1"/>
          <p:nvPr/>
        </p:nvSpPr>
        <p:spPr>
          <a:xfrm>
            <a:off x="10995050" y="2934754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C8AF2AEA-3A6D-B844-8206-61C222EA3058}"/>
              </a:ext>
            </a:extLst>
          </p:cNvPr>
          <p:cNvSpPr txBox="1"/>
          <p:nvPr/>
        </p:nvSpPr>
        <p:spPr>
          <a:xfrm>
            <a:off x="1349618" y="6367484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6597147A-B9D7-2942-9446-7DCBB9014425}"/>
              </a:ext>
            </a:extLst>
          </p:cNvPr>
          <p:cNvSpPr txBox="1"/>
          <p:nvPr/>
        </p:nvSpPr>
        <p:spPr>
          <a:xfrm>
            <a:off x="2536146" y="6101579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545B63B6-E826-3A4C-93D6-CAC2F22D59AB}"/>
              </a:ext>
            </a:extLst>
          </p:cNvPr>
          <p:cNvSpPr txBox="1"/>
          <p:nvPr/>
        </p:nvSpPr>
        <p:spPr>
          <a:xfrm>
            <a:off x="4448309" y="6168785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00B050"/>
                </a:solidFill>
              </a:rPr>
              <a:t>破</a:t>
            </a: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2E5AD990-7FB1-BE43-A306-7716B62EB9E5}"/>
              </a:ext>
            </a:extLst>
          </p:cNvPr>
          <p:cNvSpPr txBox="1"/>
          <p:nvPr/>
        </p:nvSpPr>
        <p:spPr>
          <a:xfrm>
            <a:off x="6032405" y="5509401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9B648115-3FA7-5441-A43E-64238F5930D3}"/>
              </a:ext>
            </a:extLst>
          </p:cNvPr>
          <p:cNvSpPr txBox="1"/>
          <p:nvPr/>
        </p:nvSpPr>
        <p:spPr>
          <a:xfrm>
            <a:off x="8068094" y="4896005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19EC08A5-7BBC-D74B-BB0E-140F15757B65}"/>
              </a:ext>
            </a:extLst>
          </p:cNvPr>
          <p:cNvSpPr txBox="1"/>
          <p:nvPr/>
        </p:nvSpPr>
        <p:spPr>
          <a:xfrm>
            <a:off x="9952684" y="4832159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677D6E9C-E650-7A43-BFCB-5A2263F7198B}"/>
              </a:ext>
            </a:extLst>
          </p:cNvPr>
          <p:cNvSpPr txBox="1"/>
          <p:nvPr/>
        </p:nvSpPr>
        <p:spPr>
          <a:xfrm>
            <a:off x="508822" y="1654167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2EFE1D39-66BA-474A-9BC3-04E1F4317539}"/>
              </a:ext>
            </a:extLst>
          </p:cNvPr>
          <p:cNvSpPr txBox="1"/>
          <p:nvPr/>
        </p:nvSpPr>
        <p:spPr>
          <a:xfrm>
            <a:off x="7482770" y="2443729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B46C9A92-8032-F848-9CE4-9075288E110E}"/>
              </a:ext>
            </a:extLst>
          </p:cNvPr>
          <p:cNvSpPr txBox="1"/>
          <p:nvPr/>
        </p:nvSpPr>
        <p:spPr>
          <a:xfrm>
            <a:off x="5432038" y="2928558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E7BE985A-94FC-1943-91AA-DD7A9C2CBC1E}"/>
              </a:ext>
            </a:extLst>
          </p:cNvPr>
          <p:cNvSpPr txBox="1"/>
          <p:nvPr/>
        </p:nvSpPr>
        <p:spPr>
          <a:xfrm>
            <a:off x="7988047" y="2923718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D31DDAE4-A396-3040-B50C-CA0971D7241D}"/>
              </a:ext>
            </a:extLst>
          </p:cNvPr>
          <p:cNvSpPr txBox="1"/>
          <p:nvPr/>
        </p:nvSpPr>
        <p:spPr>
          <a:xfrm>
            <a:off x="1136305" y="6353451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4EF35DBB-AA05-1B4E-A49C-B73B96D74E9E}"/>
              </a:ext>
            </a:extLst>
          </p:cNvPr>
          <p:cNvSpPr txBox="1"/>
          <p:nvPr/>
        </p:nvSpPr>
        <p:spPr>
          <a:xfrm>
            <a:off x="4215397" y="5598715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5F25ADC6-6966-134E-A3D3-3236C6ED79CC}"/>
              </a:ext>
            </a:extLst>
          </p:cNvPr>
          <p:cNvSpPr txBox="1"/>
          <p:nvPr/>
        </p:nvSpPr>
        <p:spPr>
          <a:xfrm>
            <a:off x="10395314" y="1350722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26BDA0FB-5795-B347-A1D6-A92655E46C19}"/>
              </a:ext>
            </a:extLst>
          </p:cNvPr>
          <p:cNvSpPr txBox="1"/>
          <p:nvPr/>
        </p:nvSpPr>
        <p:spPr>
          <a:xfrm>
            <a:off x="3824533" y="4896005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10" name="テキスト ボックス 109">
            <a:extLst>
              <a:ext uri="{FF2B5EF4-FFF2-40B4-BE49-F238E27FC236}">
                <a16:creationId xmlns:a16="http://schemas.microsoft.com/office/drawing/2014/main" id="{11F21AB5-D630-7649-9A6C-887AF43BF16F}"/>
              </a:ext>
            </a:extLst>
          </p:cNvPr>
          <p:cNvSpPr txBox="1"/>
          <p:nvPr/>
        </p:nvSpPr>
        <p:spPr>
          <a:xfrm>
            <a:off x="6317439" y="5022107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11" name="テキスト ボックス 110">
            <a:extLst>
              <a:ext uri="{FF2B5EF4-FFF2-40B4-BE49-F238E27FC236}">
                <a16:creationId xmlns:a16="http://schemas.microsoft.com/office/drawing/2014/main" id="{1EC8DAE2-ACF4-E142-B132-60DA71C98249}"/>
              </a:ext>
            </a:extLst>
          </p:cNvPr>
          <p:cNvSpPr txBox="1"/>
          <p:nvPr/>
        </p:nvSpPr>
        <p:spPr>
          <a:xfrm>
            <a:off x="11164207" y="6168785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grpSp>
        <p:nvGrpSpPr>
          <p:cNvPr id="108" name="グループ化 107">
            <a:extLst>
              <a:ext uri="{FF2B5EF4-FFF2-40B4-BE49-F238E27FC236}">
                <a16:creationId xmlns:a16="http://schemas.microsoft.com/office/drawing/2014/main" id="{3BC45A8C-059C-0B4A-A1E7-021EEDDAEE96}"/>
              </a:ext>
            </a:extLst>
          </p:cNvPr>
          <p:cNvGrpSpPr/>
          <p:nvPr/>
        </p:nvGrpSpPr>
        <p:grpSpPr>
          <a:xfrm>
            <a:off x="11352676" y="136575"/>
            <a:ext cx="715647" cy="1348345"/>
            <a:chOff x="11281452" y="226474"/>
            <a:chExt cx="715647" cy="1348345"/>
          </a:xfrm>
        </p:grpSpPr>
        <p:sp>
          <p:nvSpPr>
            <p:cNvPr id="109" name="円/楕円 108">
              <a:extLst>
                <a:ext uri="{FF2B5EF4-FFF2-40B4-BE49-F238E27FC236}">
                  <a16:creationId xmlns:a16="http://schemas.microsoft.com/office/drawing/2014/main" id="{61F4EA19-144C-2843-96DF-C44A2E719ED5}"/>
                </a:ext>
              </a:extLst>
            </p:cNvPr>
            <p:cNvSpPr/>
            <p:nvPr/>
          </p:nvSpPr>
          <p:spPr>
            <a:xfrm>
              <a:off x="11305850" y="226474"/>
              <a:ext cx="614476" cy="60930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/>
                <a:t>陽</a:t>
              </a:r>
            </a:p>
          </p:txBody>
        </p:sp>
        <p:sp>
          <p:nvSpPr>
            <p:cNvPr id="112" name="テキスト ボックス 111">
              <a:extLst>
                <a:ext uri="{FF2B5EF4-FFF2-40B4-BE49-F238E27FC236}">
                  <a16:creationId xmlns:a16="http://schemas.microsoft.com/office/drawing/2014/main" id="{283E16AA-7BF7-544C-9E3F-DC692EE9C1C9}"/>
                </a:ext>
              </a:extLst>
            </p:cNvPr>
            <p:cNvSpPr txBox="1"/>
            <p:nvPr/>
          </p:nvSpPr>
          <p:spPr>
            <a:xfrm>
              <a:off x="11281452" y="928488"/>
              <a:ext cx="71564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/>
                <a:t>丑辰</a:t>
              </a:r>
              <a:endParaRPr lang="en-US" altLang="ja-JP" dirty="0"/>
            </a:p>
            <a:p>
              <a:r>
                <a:rPr lang="ja-JP" altLang="en-US"/>
                <a:t>未戌</a:t>
              </a:r>
              <a:endParaRPr kumimoji="1" lang="en-US" altLang="ja-JP" dirty="0"/>
            </a:p>
          </p:txBody>
        </p:sp>
      </p:grpSp>
    </p:spTree>
    <p:extLst>
      <p:ext uri="{BB962C8B-B14F-4D97-AF65-F5344CB8AC3E}">
        <p14:creationId xmlns:p14="http://schemas.microsoft.com/office/powerpoint/2010/main" val="35967360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08FF257-FF05-8941-A73D-E4F5B32E7B3B}"/>
              </a:ext>
            </a:extLst>
          </p:cNvPr>
          <p:cNvGrpSpPr/>
          <p:nvPr/>
        </p:nvGrpSpPr>
        <p:grpSpPr>
          <a:xfrm>
            <a:off x="356427" y="4594735"/>
            <a:ext cx="5863044" cy="2080217"/>
            <a:chOff x="411570" y="1302399"/>
            <a:chExt cx="5863044" cy="2080217"/>
          </a:xfrm>
        </p:grpSpPr>
        <p:pic>
          <p:nvPicPr>
            <p:cNvPr id="17" name="図 16" descr="サッカー, 時計 が含まれている画像&#10;&#10;自動的に生成された説明">
              <a:extLst>
                <a:ext uri="{FF2B5EF4-FFF2-40B4-BE49-F238E27FC236}">
                  <a16:creationId xmlns:a16="http://schemas.microsoft.com/office/drawing/2014/main" id="{6544D242-AF6A-924F-9661-C693BBC5100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1570" y="1302399"/>
              <a:ext cx="2100339" cy="2033657"/>
            </a:xfrm>
            <a:prstGeom prst="rect">
              <a:avLst/>
            </a:prstGeom>
          </p:spPr>
        </p:pic>
        <p:pic>
          <p:nvPicPr>
            <p:cNvPr id="13" name="図 12" descr="時計, サッカー が含まれている画像&#10;&#10;自動的に生成された説明">
              <a:extLst>
                <a:ext uri="{FF2B5EF4-FFF2-40B4-BE49-F238E27FC236}">
                  <a16:creationId xmlns:a16="http://schemas.microsoft.com/office/drawing/2014/main" id="{A39F3041-0A9B-DA4E-98E5-08E13E7FDFD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238687" y="1322225"/>
              <a:ext cx="2100339" cy="2033657"/>
            </a:xfrm>
            <a:prstGeom prst="rect">
              <a:avLst/>
            </a:prstGeom>
          </p:spPr>
        </p:pic>
        <p:pic>
          <p:nvPicPr>
            <p:cNvPr id="11" name="図 10" descr="サッカー, 時計 が含まれている画像&#10;&#10;自動的に生成された説明">
              <a:extLst>
                <a:ext uri="{FF2B5EF4-FFF2-40B4-BE49-F238E27FC236}">
                  <a16:creationId xmlns:a16="http://schemas.microsoft.com/office/drawing/2014/main" id="{7EFA2FE3-FD27-ED41-93F2-F293FC434020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174275" y="1348959"/>
              <a:ext cx="2100339" cy="2033657"/>
            </a:xfrm>
            <a:prstGeom prst="rect">
              <a:avLst/>
            </a:prstGeom>
          </p:spPr>
        </p:pic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8F6973F7-C63B-4748-A4DD-80B37F6F2D74}"/>
              </a:ext>
            </a:extLst>
          </p:cNvPr>
          <p:cNvGrpSpPr/>
          <p:nvPr/>
        </p:nvGrpSpPr>
        <p:grpSpPr>
          <a:xfrm>
            <a:off x="246024" y="1302250"/>
            <a:ext cx="5882616" cy="2086374"/>
            <a:chOff x="6060814" y="1274405"/>
            <a:chExt cx="5882616" cy="2086374"/>
          </a:xfrm>
        </p:grpSpPr>
        <p:pic>
          <p:nvPicPr>
            <p:cNvPr id="7" name="図 6" descr="サッカー, 時計 が含まれている画像&#10;&#10;自動的に生成された説明">
              <a:extLst>
                <a:ext uri="{FF2B5EF4-FFF2-40B4-BE49-F238E27FC236}">
                  <a16:creationId xmlns:a16="http://schemas.microsoft.com/office/drawing/2014/main" id="{8483744E-E8AA-6745-809F-93FD2A29C37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976125" y="1294978"/>
              <a:ext cx="2100339" cy="2033657"/>
            </a:xfrm>
            <a:prstGeom prst="rect">
              <a:avLst/>
            </a:prstGeom>
          </p:spPr>
        </p:pic>
        <p:pic>
          <p:nvPicPr>
            <p:cNvPr id="5" name="図 4" descr="椅子, サッカー が含まれている画像&#10;&#10;自動的に生成された説明">
              <a:extLst>
                <a:ext uri="{FF2B5EF4-FFF2-40B4-BE49-F238E27FC236}">
                  <a16:creationId xmlns:a16="http://schemas.microsoft.com/office/drawing/2014/main" id="{DF843681-5C99-4F43-8955-DA3EA8562D7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843091" y="1327122"/>
              <a:ext cx="2100339" cy="2033657"/>
            </a:xfrm>
            <a:prstGeom prst="rect">
              <a:avLst/>
            </a:prstGeom>
          </p:spPr>
        </p:pic>
        <p:pic>
          <p:nvPicPr>
            <p:cNvPr id="9" name="図 8" descr="サッカー, 時計 が含まれている画像&#10;&#10;自動的に生成された説明">
              <a:extLst>
                <a:ext uri="{FF2B5EF4-FFF2-40B4-BE49-F238E27FC236}">
                  <a16:creationId xmlns:a16="http://schemas.microsoft.com/office/drawing/2014/main" id="{EDA51723-6406-9341-9DA9-FE88DE97EC0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060814" y="1274405"/>
              <a:ext cx="2100339" cy="2033657"/>
            </a:xfrm>
            <a:prstGeom prst="rect">
              <a:avLst/>
            </a:prstGeom>
          </p:spPr>
        </p:pic>
      </p:grpSp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D087B7CF-501A-6641-A5FC-27C23FD07EAF}"/>
              </a:ext>
            </a:extLst>
          </p:cNvPr>
          <p:cNvGrpSpPr/>
          <p:nvPr/>
        </p:nvGrpSpPr>
        <p:grpSpPr>
          <a:xfrm>
            <a:off x="1215676" y="418260"/>
            <a:ext cx="566945" cy="719299"/>
            <a:chOff x="1232039" y="208723"/>
            <a:chExt cx="566945" cy="719299"/>
          </a:xfrm>
        </p:grpSpPr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FD9568F7-B130-6C4E-8E7D-C8B48E69DC8D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子</a:t>
              </a:r>
            </a:p>
          </p:txBody>
        </p:sp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id="{F1778A2C-9DD8-5443-BF31-C29733111495}"/>
                </a:ext>
              </a:extLst>
            </p:cNvPr>
            <p:cNvSpPr txBox="1"/>
            <p:nvPr/>
          </p:nvSpPr>
          <p:spPr>
            <a:xfrm>
              <a:off x="1232039" y="651023"/>
              <a:ext cx="5565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00" dirty="0"/>
                <a:t>23-1</a:t>
              </a:r>
              <a:endParaRPr kumimoji="1" lang="ja-JP" altLang="en-US" sz="1200"/>
            </a:p>
          </p:txBody>
        </p:sp>
      </p:grpSp>
      <p:grpSp>
        <p:nvGrpSpPr>
          <p:cNvPr id="51" name="グループ化 50">
            <a:extLst>
              <a:ext uri="{FF2B5EF4-FFF2-40B4-BE49-F238E27FC236}">
                <a16:creationId xmlns:a16="http://schemas.microsoft.com/office/drawing/2014/main" id="{9BA62108-624A-2B47-BA71-AFC68D9CD16A}"/>
              </a:ext>
            </a:extLst>
          </p:cNvPr>
          <p:cNvGrpSpPr/>
          <p:nvPr/>
        </p:nvGrpSpPr>
        <p:grpSpPr>
          <a:xfrm>
            <a:off x="3025658" y="380737"/>
            <a:ext cx="566945" cy="719299"/>
            <a:chOff x="1232039" y="208723"/>
            <a:chExt cx="566945" cy="719299"/>
          </a:xfrm>
        </p:grpSpPr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0666B71A-54C8-074C-8E25-41D2B8FCEFC8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丑</a:t>
              </a:r>
              <a:endParaRPr kumimoji="1" lang="ja-JP" altLang="en-US" sz="2400"/>
            </a:p>
          </p:txBody>
        </p: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860FA2CB-EBAC-EC44-A33D-3F309D9612D0}"/>
                </a:ext>
              </a:extLst>
            </p:cNvPr>
            <p:cNvSpPr txBox="1"/>
            <p:nvPr/>
          </p:nvSpPr>
          <p:spPr>
            <a:xfrm>
              <a:off x="1232039" y="651023"/>
              <a:ext cx="5565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00" dirty="0"/>
                <a:t>1-3</a:t>
              </a:r>
              <a:endParaRPr kumimoji="1" lang="ja-JP" altLang="en-US" sz="1200"/>
            </a:p>
          </p:txBody>
        </p:sp>
      </p:grpSp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A7475537-9E3F-AF42-AD1D-2F19774B48AC}"/>
              </a:ext>
            </a:extLst>
          </p:cNvPr>
          <p:cNvGrpSpPr/>
          <p:nvPr/>
        </p:nvGrpSpPr>
        <p:grpSpPr>
          <a:xfrm>
            <a:off x="4827878" y="363092"/>
            <a:ext cx="566945" cy="719299"/>
            <a:chOff x="1232039" y="208723"/>
            <a:chExt cx="566945" cy="719299"/>
          </a:xfrm>
        </p:grpSpPr>
        <p:sp>
          <p:nvSpPr>
            <p:cNvPr id="55" name="テキスト ボックス 54">
              <a:extLst>
                <a:ext uri="{FF2B5EF4-FFF2-40B4-BE49-F238E27FC236}">
                  <a16:creationId xmlns:a16="http://schemas.microsoft.com/office/drawing/2014/main" id="{BE2F25B3-0353-1B4B-BE2F-C0058D226C37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寅</a:t>
              </a:r>
            </a:p>
          </p:txBody>
        </p:sp>
        <p:sp>
          <p:nvSpPr>
            <p:cNvPr id="56" name="テキスト ボックス 55">
              <a:extLst>
                <a:ext uri="{FF2B5EF4-FFF2-40B4-BE49-F238E27FC236}">
                  <a16:creationId xmlns:a16="http://schemas.microsoft.com/office/drawing/2014/main" id="{67B69039-3EDC-E443-8649-FE054C5DF347}"/>
                </a:ext>
              </a:extLst>
            </p:cNvPr>
            <p:cNvSpPr txBox="1"/>
            <p:nvPr/>
          </p:nvSpPr>
          <p:spPr>
            <a:xfrm>
              <a:off x="1232039" y="651023"/>
              <a:ext cx="5565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/>
                <a:t>3</a:t>
              </a:r>
              <a:r>
                <a:rPr kumimoji="1" lang="en-US" altLang="ja-JP" sz="1200" dirty="0"/>
                <a:t>-5</a:t>
              </a:r>
              <a:endParaRPr kumimoji="1" lang="ja-JP" altLang="en-US" sz="1200"/>
            </a:p>
          </p:txBody>
        </p:sp>
      </p:grp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72469E23-E2F4-004F-B7B5-100F32210559}"/>
              </a:ext>
            </a:extLst>
          </p:cNvPr>
          <p:cNvGrpSpPr/>
          <p:nvPr/>
        </p:nvGrpSpPr>
        <p:grpSpPr>
          <a:xfrm>
            <a:off x="6619745" y="352468"/>
            <a:ext cx="566945" cy="719299"/>
            <a:chOff x="1232039" y="208723"/>
            <a:chExt cx="566945" cy="719299"/>
          </a:xfrm>
        </p:grpSpPr>
        <p:sp>
          <p:nvSpPr>
            <p:cNvPr id="58" name="テキスト ボックス 57">
              <a:extLst>
                <a:ext uri="{FF2B5EF4-FFF2-40B4-BE49-F238E27FC236}">
                  <a16:creationId xmlns:a16="http://schemas.microsoft.com/office/drawing/2014/main" id="{FF85D03A-0C2C-5447-B406-B8D1C4523BF5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卯</a:t>
              </a:r>
            </a:p>
          </p:txBody>
        </p:sp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id="{C691AF88-E8AB-6F4C-B5ED-31DE146305B2}"/>
                </a:ext>
              </a:extLst>
            </p:cNvPr>
            <p:cNvSpPr txBox="1"/>
            <p:nvPr/>
          </p:nvSpPr>
          <p:spPr>
            <a:xfrm>
              <a:off x="1232039" y="651023"/>
              <a:ext cx="5565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/>
                <a:t>5</a:t>
              </a:r>
              <a:r>
                <a:rPr kumimoji="1" lang="en-US" altLang="ja-JP" sz="1200" dirty="0"/>
                <a:t>-7</a:t>
              </a:r>
              <a:endParaRPr kumimoji="1" lang="ja-JP" altLang="en-US" sz="1200"/>
            </a:p>
          </p:txBody>
        </p:sp>
      </p:grpSp>
      <p:grpSp>
        <p:nvGrpSpPr>
          <p:cNvPr id="60" name="グループ化 59">
            <a:extLst>
              <a:ext uri="{FF2B5EF4-FFF2-40B4-BE49-F238E27FC236}">
                <a16:creationId xmlns:a16="http://schemas.microsoft.com/office/drawing/2014/main" id="{29AE021A-DCD1-7047-A4C3-8722F3AE23C3}"/>
              </a:ext>
            </a:extLst>
          </p:cNvPr>
          <p:cNvGrpSpPr/>
          <p:nvPr/>
        </p:nvGrpSpPr>
        <p:grpSpPr>
          <a:xfrm>
            <a:off x="8568315" y="363092"/>
            <a:ext cx="566945" cy="719299"/>
            <a:chOff x="1232039" y="208723"/>
            <a:chExt cx="566945" cy="719299"/>
          </a:xfrm>
        </p:grpSpPr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id="{272385A7-DC42-B848-919E-819B7D1FE895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辰</a:t>
              </a:r>
            </a:p>
          </p:txBody>
        </p:sp>
        <p:sp>
          <p:nvSpPr>
            <p:cNvPr id="62" name="テキスト ボックス 61">
              <a:extLst>
                <a:ext uri="{FF2B5EF4-FFF2-40B4-BE49-F238E27FC236}">
                  <a16:creationId xmlns:a16="http://schemas.microsoft.com/office/drawing/2014/main" id="{D893EFD7-B406-4948-AB67-6116B545AAB6}"/>
                </a:ext>
              </a:extLst>
            </p:cNvPr>
            <p:cNvSpPr txBox="1"/>
            <p:nvPr/>
          </p:nvSpPr>
          <p:spPr>
            <a:xfrm>
              <a:off x="1232039" y="651023"/>
              <a:ext cx="5565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/>
                <a:t>7</a:t>
              </a:r>
              <a:r>
                <a:rPr kumimoji="1" lang="en-US" altLang="ja-JP" sz="1200" dirty="0"/>
                <a:t>-9</a:t>
              </a:r>
              <a:endParaRPr kumimoji="1" lang="ja-JP" altLang="en-US" sz="1200"/>
            </a:p>
          </p:txBody>
        </p:sp>
      </p:grpSp>
      <p:grpSp>
        <p:nvGrpSpPr>
          <p:cNvPr id="63" name="グループ化 62">
            <a:extLst>
              <a:ext uri="{FF2B5EF4-FFF2-40B4-BE49-F238E27FC236}">
                <a16:creationId xmlns:a16="http://schemas.microsoft.com/office/drawing/2014/main" id="{C9E6F0A6-1C05-F447-A4B9-C3A1B60206DA}"/>
              </a:ext>
            </a:extLst>
          </p:cNvPr>
          <p:cNvGrpSpPr/>
          <p:nvPr/>
        </p:nvGrpSpPr>
        <p:grpSpPr>
          <a:xfrm>
            <a:off x="10381827" y="352468"/>
            <a:ext cx="566945" cy="719299"/>
            <a:chOff x="1232039" y="208723"/>
            <a:chExt cx="566945" cy="719299"/>
          </a:xfrm>
        </p:grpSpPr>
        <p:sp>
          <p:nvSpPr>
            <p:cNvPr id="64" name="テキスト ボックス 63">
              <a:extLst>
                <a:ext uri="{FF2B5EF4-FFF2-40B4-BE49-F238E27FC236}">
                  <a16:creationId xmlns:a16="http://schemas.microsoft.com/office/drawing/2014/main" id="{9147CD45-0885-074A-BC64-946EF6ACBF61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巳</a:t>
              </a:r>
            </a:p>
          </p:txBody>
        </p:sp>
        <p:sp>
          <p:nvSpPr>
            <p:cNvPr id="65" name="テキスト ボックス 64">
              <a:extLst>
                <a:ext uri="{FF2B5EF4-FFF2-40B4-BE49-F238E27FC236}">
                  <a16:creationId xmlns:a16="http://schemas.microsoft.com/office/drawing/2014/main" id="{4D447693-420B-614A-9E74-A26F43A87795}"/>
                </a:ext>
              </a:extLst>
            </p:cNvPr>
            <p:cNvSpPr txBox="1"/>
            <p:nvPr/>
          </p:nvSpPr>
          <p:spPr>
            <a:xfrm>
              <a:off x="1232039" y="651023"/>
              <a:ext cx="5565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/>
                <a:t>9</a:t>
              </a:r>
              <a:r>
                <a:rPr kumimoji="1" lang="en-US" altLang="ja-JP" sz="1200" dirty="0"/>
                <a:t>-11</a:t>
              </a:r>
              <a:endParaRPr kumimoji="1" lang="ja-JP" altLang="en-US" sz="1200"/>
            </a:p>
          </p:txBody>
        </p:sp>
      </p:grpSp>
      <p:grpSp>
        <p:nvGrpSpPr>
          <p:cNvPr id="66" name="グループ化 65">
            <a:extLst>
              <a:ext uri="{FF2B5EF4-FFF2-40B4-BE49-F238E27FC236}">
                <a16:creationId xmlns:a16="http://schemas.microsoft.com/office/drawing/2014/main" id="{B4D07FA2-C917-0646-ADF7-08FC75B1F6A6}"/>
              </a:ext>
            </a:extLst>
          </p:cNvPr>
          <p:cNvGrpSpPr/>
          <p:nvPr/>
        </p:nvGrpSpPr>
        <p:grpSpPr>
          <a:xfrm>
            <a:off x="1242391" y="3745938"/>
            <a:ext cx="609819" cy="719299"/>
            <a:chOff x="1232038" y="208723"/>
            <a:chExt cx="609819" cy="719299"/>
          </a:xfrm>
        </p:grpSpPr>
        <p:sp>
          <p:nvSpPr>
            <p:cNvPr id="67" name="テキスト ボックス 66">
              <a:extLst>
                <a:ext uri="{FF2B5EF4-FFF2-40B4-BE49-F238E27FC236}">
                  <a16:creationId xmlns:a16="http://schemas.microsoft.com/office/drawing/2014/main" id="{6D427E1C-C7AC-7542-A25D-916E9CA7BC54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午</a:t>
              </a:r>
              <a:endParaRPr kumimoji="1" lang="ja-JP" altLang="en-US" sz="2400"/>
            </a:p>
          </p:txBody>
        </p:sp>
        <p:sp>
          <p:nvSpPr>
            <p:cNvPr id="68" name="テキスト ボックス 67">
              <a:extLst>
                <a:ext uri="{FF2B5EF4-FFF2-40B4-BE49-F238E27FC236}">
                  <a16:creationId xmlns:a16="http://schemas.microsoft.com/office/drawing/2014/main" id="{3A682056-9656-AF48-98FD-C4BD81887FDA}"/>
                </a:ext>
              </a:extLst>
            </p:cNvPr>
            <p:cNvSpPr txBox="1"/>
            <p:nvPr/>
          </p:nvSpPr>
          <p:spPr>
            <a:xfrm>
              <a:off x="1232038" y="651023"/>
              <a:ext cx="60981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/>
                <a:t>11</a:t>
              </a:r>
              <a:r>
                <a:rPr kumimoji="1" lang="en-US" altLang="ja-JP" sz="1200" dirty="0"/>
                <a:t>-13</a:t>
              </a:r>
              <a:endParaRPr kumimoji="1" lang="ja-JP" altLang="en-US" sz="1200"/>
            </a:p>
          </p:txBody>
        </p:sp>
      </p:grpSp>
      <p:grpSp>
        <p:nvGrpSpPr>
          <p:cNvPr id="69" name="グループ化 68">
            <a:extLst>
              <a:ext uri="{FF2B5EF4-FFF2-40B4-BE49-F238E27FC236}">
                <a16:creationId xmlns:a16="http://schemas.microsoft.com/office/drawing/2014/main" id="{3FE1FDBC-9152-914D-A71D-9D64C73D64AD}"/>
              </a:ext>
            </a:extLst>
          </p:cNvPr>
          <p:cNvGrpSpPr/>
          <p:nvPr/>
        </p:nvGrpSpPr>
        <p:grpSpPr>
          <a:xfrm>
            <a:off x="3052374" y="3708415"/>
            <a:ext cx="609818" cy="719299"/>
            <a:chOff x="1232039" y="208723"/>
            <a:chExt cx="609818" cy="719299"/>
          </a:xfrm>
        </p:grpSpPr>
        <p:sp>
          <p:nvSpPr>
            <p:cNvPr id="70" name="テキスト ボックス 69">
              <a:extLst>
                <a:ext uri="{FF2B5EF4-FFF2-40B4-BE49-F238E27FC236}">
                  <a16:creationId xmlns:a16="http://schemas.microsoft.com/office/drawing/2014/main" id="{9EE28A7F-FC75-9644-B921-AEC96366DE07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未</a:t>
              </a:r>
            </a:p>
          </p:txBody>
        </p:sp>
        <p:sp>
          <p:nvSpPr>
            <p:cNvPr id="71" name="テキスト ボックス 70">
              <a:extLst>
                <a:ext uri="{FF2B5EF4-FFF2-40B4-BE49-F238E27FC236}">
                  <a16:creationId xmlns:a16="http://schemas.microsoft.com/office/drawing/2014/main" id="{21C7E0EA-870F-3B41-A79D-3D8CB87B6E86}"/>
                </a:ext>
              </a:extLst>
            </p:cNvPr>
            <p:cNvSpPr txBox="1"/>
            <p:nvPr/>
          </p:nvSpPr>
          <p:spPr>
            <a:xfrm>
              <a:off x="1232039" y="651023"/>
              <a:ext cx="6098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ja-JP" sz="1200" dirty="0"/>
                <a:t>13</a:t>
              </a:r>
              <a:r>
                <a:rPr kumimoji="1" lang="en-US" altLang="ja-JP" sz="1200" dirty="0"/>
                <a:t>-15</a:t>
              </a:r>
              <a:endParaRPr kumimoji="1" lang="ja-JP" altLang="en-US" sz="1200"/>
            </a:p>
          </p:txBody>
        </p:sp>
      </p:grpSp>
      <p:grpSp>
        <p:nvGrpSpPr>
          <p:cNvPr id="72" name="グループ化 71">
            <a:extLst>
              <a:ext uri="{FF2B5EF4-FFF2-40B4-BE49-F238E27FC236}">
                <a16:creationId xmlns:a16="http://schemas.microsoft.com/office/drawing/2014/main" id="{157F6795-257B-6C45-BF80-4ACCA6C55196}"/>
              </a:ext>
            </a:extLst>
          </p:cNvPr>
          <p:cNvGrpSpPr/>
          <p:nvPr/>
        </p:nvGrpSpPr>
        <p:grpSpPr>
          <a:xfrm>
            <a:off x="4854593" y="3690770"/>
            <a:ext cx="602417" cy="719299"/>
            <a:chOff x="1232038" y="208723"/>
            <a:chExt cx="602417" cy="719299"/>
          </a:xfrm>
        </p:grpSpPr>
        <p:sp>
          <p:nvSpPr>
            <p:cNvPr id="73" name="テキスト ボックス 72">
              <a:extLst>
                <a:ext uri="{FF2B5EF4-FFF2-40B4-BE49-F238E27FC236}">
                  <a16:creationId xmlns:a16="http://schemas.microsoft.com/office/drawing/2014/main" id="{FC1CB284-2871-A94B-835C-AA3DBF20B1A6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申</a:t>
              </a:r>
              <a:endParaRPr kumimoji="1" lang="ja-JP" altLang="en-US" sz="2400"/>
            </a:p>
          </p:txBody>
        </p:sp>
        <p:sp>
          <p:nvSpPr>
            <p:cNvPr id="74" name="テキスト ボックス 73">
              <a:extLst>
                <a:ext uri="{FF2B5EF4-FFF2-40B4-BE49-F238E27FC236}">
                  <a16:creationId xmlns:a16="http://schemas.microsoft.com/office/drawing/2014/main" id="{EE5D5758-ABD1-014A-BED2-2273D4074B05}"/>
                </a:ext>
              </a:extLst>
            </p:cNvPr>
            <p:cNvSpPr txBox="1"/>
            <p:nvPr/>
          </p:nvSpPr>
          <p:spPr>
            <a:xfrm>
              <a:off x="1232038" y="651023"/>
              <a:ext cx="60241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00" dirty="0"/>
                <a:t>15-17</a:t>
              </a:r>
              <a:endParaRPr kumimoji="1" lang="ja-JP" altLang="en-US" sz="1200"/>
            </a:p>
          </p:txBody>
        </p:sp>
      </p:grpSp>
      <p:grpSp>
        <p:nvGrpSpPr>
          <p:cNvPr id="75" name="グループ化 74">
            <a:extLst>
              <a:ext uri="{FF2B5EF4-FFF2-40B4-BE49-F238E27FC236}">
                <a16:creationId xmlns:a16="http://schemas.microsoft.com/office/drawing/2014/main" id="{956A01A4-700F-0945-AB3B-6209A91F46F1}"/>
              </a:ext>
            </a:extLst>
          </p:cNvPr>
          <p:cNvGrpSpPr/>
          <p:nvPr/>
        </p:nvGrpSpPr>
        <p:grpSpPr>
          <a:xfrm>
            <a:off x="6646460" y="3680146"/>
            <a:ext cx="609817" cy="719299"/>
            <a:chOff x="1232038" y="208723"/>
            <a:chExt cx="609817" cy="719299"/>
          </a:xfrm>
        </p:grpSpPr>
        <p:sp>
          <p:nvSpPr>
            <p:cNvPr id="76" name="テキスト ボックス 75">
              <a:extLst>
                <a:ext uri="{FF2B5EF4-FFF2-40B4-BE49-F238E27FC236}">
                  <a16:creationId xmlns:a16="http://schemas.microsoft.com/office/drawing/2014/main" id="{C26749C0-AF02-5F46-B642-83AC9CBCAF86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酉</a:t>
              </a:r>
              <a:endParaRPr kumimoji="1" lang="ja-JP" altLang="en-US" sz="2400"/>
            </a:p>
          </p:txBody>
        </p:sp>
        <p:sp>
          <p:nvSpPr>
            <p:cNvPr id="77" name="テキスト ボックス 76">
              <a:extLst>
                <a:ext uri="{FF2B5EF4-FFF2-40B4-BE49-F238E27FC236}">
                  <a16:creationId xmlns:a16="http://schemas.microsoft.com/office/drawing/2014/main" id="{4FA1782B-2144-7E42-B888-80C6F9E71A87}"/>
                </a:ext>
              </a:extLst>
            </p:cNvPr>
            <p:cNvSpPr txBox="1"/>
            <p:nvPr/>
          </p:nvSpPr>
          <p:spPr>
            <a:xfrm>
              <a:off x="1232038" y="651023"/>
              <a:ext cx="60981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00" dirty="0"/>
                <a:t>17-19</a:t>
              </a:r>
              <a:endParaRPr kumimoji="1" lang="ja-JP" altLang="en-US" sz="1200"/>
            </a:p>
          </p:txBody>
        </p:sp>
      </p:grpSp>
      <p:grpSp>
        <p:nvGrpSpPr>
          <p:cNvPr id="78" name="グループ化 77">
            <a:extLst>
              <a:ext uri="{FF2B5EF4-FFF2-40B4-BE49-F238E27FC236}">
                <a16:creationId xmlns:a16="http://schemas.microsoft.com/office/drawing/2014/main" id="{D10366E8-DD96-2043-BACC-65EC2D019D46}"/>
              </a:ext>
            </a:extLst>
          </p:cNvPr>
          <p:cNvGrpSpPr/>
          <p:nvPr/>
        </p:nvGrpSpPr>
        <p:grpSpPr>
          <a:xfrm>
            <a:off x="8595031" y="3690770"/>
            <a:ext cx="626084" cy="719299"/>
            <a:chOff x="1232039" y="208723"/>
            <a:chExt cx="626084" cy="719299"/>
          </a:xfrm>
        </p:grpSpPr>
        <p:sp>
          <p:nvSpPr>
            <p:cNvPr id="79" name="テキスト ボックス 78">
              <a:extLst>
                <a:ext uri="{FF2B5EF4-FFF2-40B4-BE49-F238E27FC236}">
                  <a16:creationId xmlns:a16="http://schemas.microsoft.com/office/drawing/2014/main" id="{F3FBAEB7-E8A6-B34C-9BB4-4377258662A0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戌</a:t>
              </a:r>
              <a:endParaRPr kumimoji="1" lang="ja-JP" altLang="en-US" sz="2400"/>
            </a:p>
          </p:txBody>
        </p:sp>
        <p:sp>
          <p:nvSpPr>
            <p:cNvPr id="80" name="テキスト ボックス 79">
              <a:extLst>
                <a:ext uri="{FF2B5EF4-FFF2-40B4-BE49-F238E27FC236}">
                  <a16:creationId xmlns:a16="http://schemas.microsoft.com/office/drawing/2014/main" id="{A374AD67-73BC-0D42-B288-2B36FE87D56A}"/>
                </a:ext>
              </a:extLst>
            </p:cNvPr>
            <p:cNvSpPr txBox="1"/>
            <p:nvPr/>
          </p:nvSpPr>
          <p:spPr>
            <a:xfrm>
              <a:off x="1232039" y="651023"/>
              <a:ext cx="6260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00" dirty="0"/>
                <a:t>19-21</a:t>
              </a:r>
              <a:endParaRPr kumimoji="1" lang="ja-JP" altLang="en-US" sz="1200"/>
            </a:p>
          </p:txBody>
        </p:sp>
      </p:grpSp>
      <p:grpSp>
        <p:nvGrpSpPr>
          <p:cNvPr id="81" name="グループ化 80">
            <a:extLst>
              <a:ext uri="{FF2B5EF4-FFF2-40B4-BE49-F238E27FC236}">
                <a16:creationId xmlns:a16="http://schemas.microsoft.com/office/drawing/2014/main" id="{1F245792-85CE-5348-91B7-D7220F25A8DA}"/>
              </a:ext>
            </a:extLst>
          </p:cNvPr>
          <p:cNvGrpSpPr/>
          <p:nvPr/>
        </p:nvGrpSpPr>
        <p:grpSpPr>
          <a:xfrm>
            <a:off x="10408543" y="3680146"/>
            <a:ext cx="626084" cy="719299"/>
            <a:chOff x="1232039" y="208723"/>
            <a:chExt cx="626084" cy="719299"/>
          </a:xfrm>
        </p:grpSpPr>
        <p:sp>
          <p:nvSpPr>
            <p:cNvPr id="82" name="テキスト ボックス 81">
              <a:extLst>
                <a:ext uri="{FF2B5EF4-FFF2-40B4-BE49-F238E27FC236}">
                  <a16:creationId xmlns:a16="http://schemas.microsoft.com/office/drawing/2014/main" id="{CB326B0F-272D-7F4A-B326-184E7799EB7A}"/>
                </a:ext>
              </a:extLst>
            </p:cNvPr>
            <p:cNvSpPr txBox="1"/>
            <p:nvPr/>
          </p:nvSpPr>
          <p:spPr>
            <a:xfrm>
              <a:off x="1242392" y="208723"/>
              <a:ext cx="5565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亥</a:t>
              </a:r>
              <a:endParaRPr kumimoji="1" lang="ja-JP" altLang="en-US" sz="2400"/>
            </a:p>
          </p:txBody>
        </p:sp>
        <p:sp>
          <p:nvSpPr>
            <p:cNvPr id="83" name="テキスト ボックス 82">
              <a:extLst>
                <a:ext uri="{FF2B5EF4-FFF2-40B4-BE49-F238E27FC236}">
                  <a16:creationId xmlns:a16="http://schemas.microsoft.com/office/drawing/2014/main" id="{B22EA49B-865F-6C45-AC45-DD4075293104}"/>
                </a:ext>
              </a:extLst>
            </p:cNvPr>
            <p:cNvSpPr txBox="1"/>
            <p:nvPr/>
          </p:nvSpPr>
          <p:spPr>
            <a:xfrm>
              <a:off x="1232039" y="651023"/>
              <a:ext cx="62608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00" dirty="0"/>
                <a:t>21-23</a:t>
              </a:r>
              <a:endParaRPr kumimoji="1" lang="ja-JP" altLang="en-US" sz="1200"/>
            </a:p>
          </p:txBody>
        </p:sp>
      </p:grpSp>
      <p:grpSp>
        <p:nvGrpSpPr>
          <p:cNvPr id="84" name="グループ化 83">
            <a:extLst>
              <a:ext uri="{FF2B5EF4-FFF2-40B4-BE49-F238E27FC236}">
                <a16:creationId xmlns:a16="http://schemas.microsoft.com/office/drawing/2014/main" id="{F6DD5A64-057A-F946-B6AB-88D63EA59E06}"/>
              </a:ext>
            </a:extLst>
          </p:cNvPr>
          <p:cNvGrpSpPr/>
          <p:nvPr/>
        </p:nvGrpSpPr>
        <p:grpSpPr>
          <a:xfrm>
            <a:off x="5829695" y="1241950"/>
            <a:ext cx="5783393" cy="2113137"/>
            <a:chOff x="410019" y="4487285"/>
            <a:chExt cx="5783393" cy="2113137"/>
          </a:xfrm>
        </p:grpSpPr>
        <p:pic>
          <p:nvPicPr>
            <p:cNvPr id="89" name="図 88" descr="時計, サッカー が含まれている画像&#10;&#10;自動的に生成された説明">
              <a:extLst>
                <a:ext uri="{FF2B5EF4-FFF2-40B4-BE49-F238E27FC236}">
                  <a16:creationId xmlns:a16="http://schemas.microsoft.com/office/drawing/2014/main" id="{FB4D2675-D0CA-8143-86EC-93F8B5CA6EF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410019" y="4566765"/>
              <a:ext cx="2100339" cy="2033657"/>
            </a:xfrm>
            <a:prstGeom prst="rect">
              <a:avLst/>
            </a:prstGeom>
          </p:spPr>
        </p:pic>
        <p:pic>
          <p:nvPicPr>
            <p:cNvPr id="90" name="図 89" descr="時計, サッカー が含まれている画像&#10;&#10;自動的に生成された説明">
              <a:extLst>
                <a:ext uri="{FF2B5EF4-FFF2-40B4-BE49-F238E27FC236}">
                  <a16:creationId xmlns:a16="http://schemas.microsoft.com/office/drawing/2014/main" id="{4D95A99E-D996-8449-8539-49C493DF7623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4093073" y="4566764"/>
              <a:ext cx="2100339" cy="2033657"/>
            </a:xfrm>
            <a:prstGeom prst="rect">
              <a:avLst/>
            </a:prstGeom>
          </p:spPr>
        </p:pic>
        <p:pic>
          <p:nvPicPr>
            <p:cNvPr id="91" name="図 90" descr="サッカー, 椅子, 時計 が含まれている画像&#10;&#10;自動的に生成された説明">
              <a:extLst>
                <a:ext uri="{FF2B5EF4-FFF2-40B4-BE49-F238E27FC236}">
                  <a16:creationId xmlns:a16="http://schemas.microsoft.com/office/drawing/2014/main" id="{489BB7C9-E133-3041-B3B4-D02045E10B6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2264640" y="4487285"/>
              <a:ext cx="2100339" cy="2033657"/>
            </a:xfrm>
            <a:prstGeom prst="rect">
              <a:avLst/>
            </a:prstGeom>
          </p:spPr>
        </p:pic>
      </p:grpSp>
      <p:grpSp>
        <p:nvGrpSpPr>
          <p:cNvPr id="85" name="グループ化 84">
            <a:extLst>
              <a:ext uri="{FF2B5EF4-FFF2-40B4-BE49-F238E27FC236}">
                <a16:creationId xmlns:a16="http://schemas.microsoft.com/office/drawing/2014/main" id="{FC8AE201-3411-034B-9408-97550337B0B3}"/>
              </a:ext>
            </a:extLst>
          </p:cNvPr>
          <p:cNvGrpSpPr/>
          <p:nvPr/>
        </p:nvGrpSpPr>
        <p:grpSpPr>
          <a:xfrm>
            <a:off x="5966765" y="4623286"/>
            <a:ext cx="5882616" cy="2086374"/>
            <a:chOff x="6060814" y="1274405"/>
            <a:chExt cx="5882616" cy="2086374"/>
          </a:xfrm>
        </p:grpSpPr>
        <p:pic>
          <p:nvPicPr>
            <p:cNvPr id="86" name="図 85" descr="サッカー, 時計 が含まれている画像&#10;&#10;自動的に生成された説明">
              <a:extLst>
                <a:ext uri="{FF2B5EF4-FFF2-40B4-BE49-F238E27FC236}">
                  <a16:creationId xmlns:a16="http://schemas.microsoft.com/office/drawing/2014/main" id="{DBCB7C1B-2EB4-C742-9B50-C742A6E964F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976125" y="1294978"/>
              <a:ext cx="2100339" cy="2033657"/>
            </a:xfrm>
            <a:prstGeom prst="rect">
              <a:avLst/>
            </a:prstGeom>
          </p:spPr>
        </p:pic>
        <p:pic>
          <p:nvPicPr>
            <p:cNvPr id="87" name="図 86" descr="椅子, サッカー が含まれている画像&#10;&#10;自動的に生成された説明">
              <a:extLst>
                <a:ext uri="{FF2B5EF4-FFF2-40B4-BE49-F238E27FC236}">
                  <a16:creationId xmlns:a16="http://schemas.microsoft.com/office/drawing/2014/main" id="{C919CCC6-E89C-CE44-9D29-FB724D7D3C0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9843091" y="1327122"/>
              <a:ext cx="2100339" cy="2033657"/>
            </a:xfrm>
            <a:prstGeom prst="rect">
              <a:avLst/>
            </a:prstGeom>
          </p:spPr>
        </p:pic>
        <p:pic>
          <p:nvPicPr>
            <p:cNvPr id="88" name="図 87" descr="サッカー, 時計 が含まれている画像&#10;&#10;自動的に生成された説明">
              <a:extLst>
                <a:ext uri="{FF2B5EF4-FFF2-40B4-BE49-F238E27FC236}">
                  <a16:creationId xmlns:a16="http://schemas.microsoft.com/office/drawing/2014/main" id="{D66AD8D5-5CCF-F64D-975E-63BFB2BBC228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6060814" y="1274405"/>
              <a:ext cx="2100339" cy="2033657"/>
            </a:xfrm>
            <a:prstGeom prst="rect">
              <a:avLst/>
            </a:prstGeom>
          </p:spPr>
        </p:pic>
      </p:grp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50CD2645-9191-E345-83BB-522E9942F548}"/>
              </a:ext>
            </a:extLst>
          </p:cNvPr>
          <p:cNvSpPr txBox="1"/>
          <p:nvPr/>
        </p:nvSpPr>
        <p:spPr>
          <a:xfrm>
            <a:off x="1191074" y="1290668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5E8CD9FD-10A7-3A4B-900A-F2CCAA88A752}"/>
              </a:ext>
            </a:extLst>
          </p:cNvPr>
          <p:cNvSpPr txBox="1"/>
          <p:nvPr/>
        </p:nvSpPr>
        <p:spPr>
          <a:xfrm>
            <a:off x="3604921" y="1513320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150EA7A1-0258-2049-929C-9CCDA23E5781}"/>
              </a:ext>
            </a:extLst>
          </p:cNvPr>
          <p:cNvSpPr txBox="1"/>
          <p:nvPr/>
        </p:nvSpPr>
        <p:spPr>
          <a:xfrm>
            <a:off x="5543370" y="1619863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CD648608-7DDD-AE4C-86EC-8413E8F1EBA7}"/>
              </a:ext>
            </a:extLst>
          </p:cNvPr>
          <p:cNvSpPr txBox="1"/>
          <p:nvPr/>
        </p:nvSpPr>
        <p:spPr>
          <a:xfrm>
            <a:off x="7532451" y="2187129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4B695568-C42E-6840-8B0D-DFD8EABFAAFA}"/>
              </a:ext>
            </a:extLst>
          </p:cNvPr>
          <p:cNvSpPr txBox="1"/>
          <p:nvPr/>
        </p:nvSpPr>
        <p:spPr>
          <a:xfrm>
            <a:off x="9188592" y="2761044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862B84FC-6BD6-FB46-BDB1-97DA177AC849}"/>
              </a:ext>
            </a:extLst>
          </p:cNvPr>
          <p:cNvSpPr txBox="1"/>
          <p:nvPr/>
        </p:nvSpPr>
        <p:spPr>
          <a:xfrm>
            <a:off x="10904857" y="2944880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D33B8C61-8DF7-C442-94D7-C2647B32EF93}"/>
              </a:ext>
            </a:extLst>
          </p:cNvPr>
          <p:cNvSpPr txBox="1"/>
          <p:nvPr/>
        </p:nvSpPr>
        <p:spPr>
          <a:xfrm>
            <a:off x="1183124" y="6335319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59D53A07-1CBF-8646-A464-62D2E11068AD}"/>
              </a:ext>
            </a:extLst>
          </p:cNvPr>
          <p:cNvSpPr txBox="1"/>
          <p:nvPr/>
        </p:nvSpPr>
        <p:spPr>
          <a:xfrm>
            <a:off x="2536146" y="6101579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CB3BAF62-4D65-BE40-B2B5-D73AF7981E30}"/>
              </a:ext>
            </a:extLst>
          </p:cNvPr>
          <p:cNvSpPr txBox="1"/>
          <p:nvPr/>
        </p:nvSpPr>
        <p:spPr>
          <a:xfrm>
            <a:off x="4323732" y="6150653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00B050"/>
                </a:solidFill>
              </a:rPr>
              <a:t>破</a:t>
            </a:r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20DACADB-E628-904D-9CD2-8BDC87BCC4BC}"/>
              </a:ext>
            </a:extLst>
          </p:cNvPr>
          <p:cNvSpPr txBox="1"/>
          <p:nvPr/>
        </p:nvSpPr>
        <p:spPr>
          <a:xfrm>
            <a:off x="5949736" y="5536570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B2BB101F-23AE-0644-9E52-5C9DC6AE6593}"/>
              </a:ext>
            </a:extLst>
          </p:cNvPr>
          <p:cNvSpPr txBox="1"/>
          <p:nvPr/>
        </p:nvSpPr>
        <p:spPr>
          <a:xfrm>
            <a:off x="8108363" y="4948088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103" name="テキスト ボックス 102">
            <a:extLst>
              <a:ext uri="{FF2B5EF4-FFF2-40B4-BE49-F238E27FC236}">
                <a16:creationId xmlns:a16="http://schemas.microsoft.com/office/drawing/2014/main" id="{5BBB2E34-A7EC-894A-9CEE-EEE1D59A326A}"/>
              </a:ext>
            </a:extLst>
          </p:cNvPr>
          <p:cNvSpPr txBox="1"/>
          <p:nvPr/>
        </p:nvSpPr>
        <p:spPr>
          <a:xfrm>
            <a:off x="9952684" y="4832159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127B613D-7189-3847-94BB-24179DDF9BDA}"/>
              </a:ext>
            </a:extLst>
          </p:cNvPr>
          <p:cNvSpPr txBox="1"/>
          <p:nvPr/>
        </p:nvSpPr>
        <p:spPr>
          <a:xfrm>
            <a:off x="1068215" y="3022689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983A6909-1F91-4745-BE24-A14A5E46609C}"/>
              </a:ext>
            </a:extLst>
          </p:cNvPr>
          <p:cNvSpPr txBox="1"/>
          <p:nvPr/>
        </p:nvSpPr>
        <p:spPr>
          <a:xfrm>
            <a:off x="6069185" y="1522317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5B66BD4F-FFFC-A345-9D39-C749EFCCFA27}"/>
              </a:ext>
            </a:extLst>
          </p:cNvPr>
          <p:cNvSpPr txBox="1"/>
          <p:nvPr/>
        </p:nvSpPr>
        <p:spPr>
          <a:xfrm>
            <a:off x="3781753" y="1731523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0A37B637-EFAD-3B49-AFF0-B44A2F8C19EB}"/>
              </a:ext>
            </a:extLst>
          </p:cNvPr>
          <p:cNvSpPr txBox="1"/>
          <p:nvPr/>
        </p:nvSpPr>
        <p:spPr>
          <a:xfrm>
            <a:off x="4034425" y="2287702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08" name="テキスト ボックス 107">
            <a:extLst>
              <a:ext uri="{FF2B5EF4-FFF2-40B4-BE49-F238E27FC236}">
                <a16:creationId xmlns:a16="http://schemas.microsoft.com/office/drawing/2014/main" id="{AE886E8D-C7F1-874C-87A5-60BB3B9B22A7}"/>
              </a:ext>
            </a:extLst>
          </p:cNvPr>
          <p:cNvSpPr txBox="1"/>
          <p:nvPr/>
        </p:nvSpPr>
        <p:spPr>
          <a:xfrm>
            <a:off x="11055558" y="2757528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09" name="テキスト ボックス 108">
            <a:extLst>
              <a:ext uri="{FF2B5EF4-FFF2-40B4-BE49-F238E27FC236}">
                <a16:creationId xmlns:a16="http://schemas.microsoft.com/office/drawing/2014/main" id="{284F4AFB-D2EE-B84B-BCCA-363C6A46A7E5}"/>
              </a:ext>
            </a:extLst>
          </p:cNvPr>
          <p:cNvSpPr txBox="1"/>
          <p:nvPr/>
        </p:nvSpPr>
        <p:spPr>
          <a:xfrm>
            <a:off x="5032515" y="4611875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10" name="テキスト ボックス 109">
            <a:extLst>
              <a:ext uri="{FF2B5EF4-FFF2-40B4-BE49-F238E27FC236}">
                <a16:creationId xmlns:a16="http://schemas.microsoft.com/office/drawing/2014/main" id="{C58246F8-1BA3-8C47-A242-E48839713333}"/>
              </a:ext>
            </a:extLst>
          </p:cNvPr>
          <p:cNvSpPr txBox="1"/>
          <p:nvPr/>
        </p:nvSpPr>
        <p:spPr>
          <a:xfrm>
            <a:off x="2046596" y="5425747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11" name="テキスト ボックス 110">
            <a:extLst>
              <a:ext uri="{FF2B5EF4-FFF2-40B4-BE49-F238E27FC236}">
                <a16:creationId xmlns:a16="http://schemas.microsoft.com/office/drawing/2014/main" id="{B3CF0DDF-52A1-2B4C-B6F1-F1809DE063A1}"/>
              </a:ext>
            </a:extLst>
          </p:cNvPr>
          <p:cNvSpPr txBox="1"/>
          <p:nvPr/>
        </p:nvSpPr>
        <p:spPr>
          <a:xfrm>
            <a:off x="2359824" y="6005567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12" name="テキスト ボックス 111">
            <a:extLst>
              <a:ext uri="{FF2B5EF4-FFF2-40B4-BE49-F238E27FC236}">
                <a16:creationId xmlns:a16="http://schemas.microsoft.com/office/drawing/2014/main" id="{0B4B16D8-8465-A14D-A1AA-3FE92A780515}"/>
              </a:ext>
            </a:extLst>
          </p:cNvPr>
          <p:cNvSpPr txBox="1"/>
          <p:nvPr/>
        </p:nvSpPr>
        <p:spPr>
          <a:xfrm>
            <a:off x="6825491" y="6364964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14" name="テキスト ボックス 113">
            <a:extLst>
              <a:ext uri="{FF2B5EF4-FFF2-40B4-BE49-F238E27FC236}">
                <a16:creationId xmlns:a16="http://schemas.microsoft.com/office/drawing/2014/main" id="{7D090324-FA55-8647-A823-BE5897E0ED2E}"/>
              </a:ext>
            </a:extLst>
          </p:cNvPr>
          <p:cNvSpPr txBox="1"/>
          <p:nvPr/>
        </p:nvSpPr>
        <p:spPr>
          <a:xfrm>
            <a:off x="9333845" y="4902398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sp>
        <p:nvSpPr>
          <p:cNvPr id="115" name="テキスト ボックス 114">
            <a:extLst>
              <a:ext uri="{FF2B5EF4-FFF2-40B4-BE49-F238E27FC236}">
                <a16:creationId xmlns:a16="http://schemas.microsoft.com/office/drawing/2014/main" id="{C2949393-A575-2D49-BE62-4FD2FC5804CD}"/>
              </a:ext>
            </a:extLst>
          </p:cNvPr>
          <p:cNvSpPr txBox="1"/>
          <p:nvPr/>
        </p:nvSpPr>
        <p:spPr>
          <a:xfrm>
            <a:off x="9729709" y="5570171"/>
            <a:ext cx="357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>
                <a:solidFill>
                  <a:srgbClr val="FF0000"/>
                </a:solidFill>
              </a:rPr>
              <a:t>ア</a:t>
            </a:r>
            <a:endParaRPr kumimoji="1" lang="ja-JP" altLang="en-US" b="1">
              <a:solidFill>
                <a:srgbClr val="FF0000"/>
              </a:solidFill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C700D583-DE84-104E-93AA-4AF098AF006B}"/>
              </a:ext>
            </a:extLst>
          </p:cNvPr>
          <p:cNvGrpSpPr/>
          <p:nvPr/>
        </p:nvGrpSpPr>
        <p:grpSpPr>
          <a:xfrm>
            <a:off x="11352676" y="136575"/>
            <a:ext cx="715647" cy="1348345"/>
            <a:chOff x="11281452" y="226474"/>
            <a:chExt cx="715647" cy="1348345"/>
          </a:xfrm>
        </p:grpSpPr>
        <p:sp>
          <p:nvSpPr>
            <p:cNvPr id="4" name="円/楕円 3">
              <a:extLst>
                <a:ext uri="{FF2B5EF4-FFF2-40B4-BE49-F238E27FC236}">
                  <a16:creationId xmlns:a16="http://schemas.microsoft.com/office/drawing/2014/main" id="{3F766792-F39A-F247-88FA-152DA680508D}"/>
                </a:ext>
              </a:extLst>
            </p:cNvPr>
            <p:cNvSpPr/>
            <p:nvPr/>
          </p:nvSpPr>
          <p:spPr>
            <a:xfrm>
              <a:off x="11305850" y="226474"/>
              <a:ext cx="614476" cy="609307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/>
                <a:t>陽</a:t>
              </a:r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46B2DE80-55A8-2E4D-B486-C3115186A392}"/>
                </a:ext>
              </a:extLst>
            </p:cNvPr>
            <p:cNvSpPr txBox="1"/>
            <p:nvPr/>
          </p:nvSpPr>
          <p:spPr>
            <a:xfrm>
              <a:off x="11281452" y="928488"/>
              <a:ext cx="71564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/>
                <a:t>子卯</a:t>
              </a:r>
              <a:endParaRPr lang="en-US" altLang="ja-JP" dirty="0"/>
            </a:p>
            <a:p>
              <a:r>
                <a:rPr kumimoji="1" lang="ja-JP" altLang="en-US"/>
                <a:t>午酉</a:t>
              </a:r>
              <a:endParaRPr kumimoji="1" lang="en-US" altLang="ja-JP" dirty="0"/>
            </a:p>
          </p:txBody>
        </p:sp>
      </p:grpSp>
    </p:spTree>
    <p:extLst>
      <p:ext uri="{BB962C8B-B14F-4D97-AF65-F5344CB8AC3E}">
        <p14:creationId xmlns:p14="http://schemas.microsoft.com/office/powerpoint/2010/main" val="21738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図 28" descr="kigaku5.jpg">
            <a:extLst>
              <a:ext uri="{FF2B5EF4-FFF2-40B4-BE49-F238E27FC236}">
                <a16:creationId xmlns:a16="http://schemas.microsoft.com/office/drawing/2014/main" id="{930466B6-80BC-1F46-9EDD-5FDB97596F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2279290"/>
            <a:ext cx="3048000" cy="2867023"/>
          </a:xfrm>
          <a:prstGeom prst="rect">
            <a:avLst/>
          </a:prstGeom>
        </p:spPr>
      </p:pic>
      <p:pic>
        <p:nvPicPr>
          <p:cNvPr id="27" name="図 26" descr="kigaku5.jpg">
            <a:extLst>
              <a:ext uri="{FF2B5EF4-FFF2-40B4-BE49-F238E27FC236}">
                <a16:creationId xmlns:a16="http://schemas.microsoft.com/office/drawing/2014/main" id="{F98C6A95-5BAA-2949-851F-6C9BF64E4A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597" y="2231930"/>
            <a:ext cx="3048000" cy="2867023"/>
          </a:xfrm>
          <a:prstGeom prst="rect">
            <a:avLst/>
          </a:prstGeom>
        </p:spPr>
      </p:pic>
      <p:pic>
        <p:nvPicPr>
          <p:cNvPr id="26" name="図 25" descr="kigaku5.jpg">
            <a:extLst>
              <a:ext uri="{FF2B5EF4-FFF2-40B4-BE49-F238E27FC236}">
                <a16:creationId xmlns:a16="http://schemas.microsoft.com/office/drawing/2014/main" id="{D2589E0F-2E54-F945-9585-ED5FFCF9BE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9422" y="2223220"/>
            <a:ext cx="3048000" cy="2867023"/>
          </a:xfrm>
          <a:prstGeom prst="rect">
            <a:avLst/>
          </a:prstGeom>
        </p:spPr>
      </p:pic>
      <p:sp>
        <p:nvSpPr>
          <p:cNvPr id="22" name="コンテンツ プレースホルダ 22"/>
          <p:cNvSpPr txBox="1">
            <a:spLocks/>
          </p:cNvSpPr>
          <p:nvPr/>
        </p:nvSpPr>
        <p:spPr>
          <a:xfrm>
            <a:off x="750236" y="475238"/>
            <a:ext cx="6707088" cy="6480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200" dirty="0">
                <a:latin typeface="+mj-ea"/>
                <a:ea typeface="+mj-ea"/>
              </a:rPr>
              <a:t>2021</a:t>
            </a:r>
            <a:r>
              <a:rPr lang="ja-JP" altLang="en-US" sz="3200">
                <a:latin typeface="+mj-ea"/>
                <a:ea typeface="+mj-ea"/>
              </a:rPr>
              <a:t>年　</a:t>
            </a:r>
            <a:r>
              <a:rPr lang="en-US" altLang="ja-JP" sz="3200" dirty="0">
                <a:latin typeface="+mj-ea"/>
                <a:ea typeface="+mj-ea"/>
              </a:rPr>
              <a:t>2</a:t>
            </a:r>
            <a:r>
              <a:rPr lang="ja-JP" altLang="en-US" sz="3200">
                <a:latin typeface="+mj-ea"/>
                <a:ea typeface="+mj-ea"/>
              </a:rPr>
              <a:t>月</a:t>
            </a:r>
            <a:r>
              <a:rPr lang="en-US" altLang="ja-JP" sz="3200" dirty="0">
                <a:latin typeface="+mj-ea"/>
                <a:ea typeface="+mj-ea"/>
              </a:rPr>
              <a:t>16</a:t>
            </a:r>
            <a:r>
              <a:rPr lang="ja-JP" altLang="en-US" sz="3200">
                <a:latin typeface="+mj-ea"/>
                <a:ea typeface="+mj-ea"/>
              </a:rPr>
              <a:t>日（火）乙未</a:t>
            </a:r>
            <a:endParaRPr lang="en-US" altLang="ja-JP" sz="3600" dirty="0">
              <a:latin typeface="+mj-ea"/>
              <a:ea typeface="+mj-ea"/>
            </a:endParaRPr>
          </a:p>
          <a:p>
            <a:pPr>
              <a:buFont typeface="Wingdings 2"/>
              <a:buNone/>
            </a:pPr>
            <a:endParaRPr lang="en-US" altLang="ja-JP" dirty="0">
              <a:latin typeface="+mj-ea"/>
              <a:ea typeface="+mj-ea"/>
            </a:endParaRPr>
          </a:p>
        </p:txBody>
      </p:sp>
      <p:pic>
        <p:nvPicPr>
          <p:cNvPr id="28" name="図 27" descr="kigaku5.jpg">
            <a:extLst>
              <a:ext uri="{FF2B5EF4-FFF2-40B4-BE49-F238E27FC236}">
                <a16:creationId xmlns:a16="http://schemas.microsoft.com/office/drawing/2014/main" id="{4CE424AD-6667-2943-A62C-E34919E8C5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7" y="141028"/>
            <a:ext cx="2049627" cy="1927929"/>
          </a:xfrm>
          <a:prstGeom prst="rect">
            <a:avLst/>
          </a:prstGeom>
        </p:spPr>
      </p:pic>
      <p:pic>
        <p:nvPicPr>
          <p:cNvPr id="9" name="図 8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6BFFAF63-666D-2E4B-9E31-7D5FB14EBA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070" y="2195658"/>
            <a:ext cx="3048000" cy="2863850"/>
          </a:xfrm>
          <a:prstGeom prst="rect">
            <a:avLst/>
          </a:prstGeom>
        </p:spPr>
      </p:pic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851D8B3D-648B-CF47-AF2A-9F6EAEB93AD0}"/>
              </a:ext>
            </a:extLst>
          </p:cNvPr>
          <p:cNvGrpSpPr/>
          <p:nvPr/>
        </p:nvGrpSpPr>
        <p:grpSpPr>
          <a:xfrm>
            <a:off x="1136796" y="5797275"/>
            <a:ext cx="9918408" cy="495575"/>
            <a:chOff x="1381539" y="5208102"/>
            <a:chExt cx="9918408" cy="495575"/>
          </a:xfrm>
        </p:grpSpPr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5CBEFDF5-E153-D64F-BD52-EECFA9E5A241}"/>
                </a:ext>
              </a:extLst>
            </p:cNvPr>
            <p:cNvSpPr txBox="1"/>
            <p:nvPr/>
          </p:nvSpPr>
          <p:spPr>
            <a:xfrm>
              <a:off x="1381539" y="5208104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年</a:t>
              </a: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9A3CC335-7931-7E44-B400-1F948CDE3C3F}"/>
                </a:ext>
              </a:extLst>
            </p:cNvPr>
            <p:cNvSpPr txBox="1"/>
            <p:nvPr/>
          </p:nvSpPr>
          <p:spPr>
            <a:xfrm>
              <a:off x="4369167" y="5208103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月</a:t>
              </a:r>
              <a:endParaRPr kumimoji="1" lang="ja-JP" altLang="en-US" sz="2400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D7244C58-DBC3-5C43-B575-08DCFE6B8BE4}"/>
                </a:ext>
              </a:extLst>
            </p:cNvPr>
            <p:cNvSpPr txBox="1"/>
            <p:nvPr/>
          </p:nvSpPr>
          <p:spPr>
            <a:xfrm>
              <a:off x="7407628" y="524201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日</a:t>
              </a:r>
              <a:endParaRPr kumimoji="1" lang="ja-JP" altLang="en-US" sz="2400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87AB18C7-2D3C-7048-A58C-0CADD26C7AC5}"/>
                </a:ext>
              </a:extLst>
            </p:cNvPr>
            <p:cNvSpPr txBox="1"/>
            <p:nvPr/>
          </p:nvSpPr>
          <p:spPr>
            <a:xfrm>
              <a:off x="10693660" y="520810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時</a:t>
              </a:r>
              <a:endParaRPr kumimoji="1" lang="ja-JP" altLang="en-US" sz="2400"/>
            </a:p>
          </p:txBody>
        </p:sp>
      </p:grp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D31F049-EACF-8347-8B04-1A5625CF2B39}"/>
              </a:ext>
            </a:extLst>
          </p:cNvPr>
          <p:cNvSpPr txBox="1"/>
          <p:nvPr/>
        </p:nvSpPr>
        <p:spPr>
          <a:xfrm>
            <a:off x="8152868" y="2463557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未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94A89DF-9287-EC4A-9411-41EFAED9143B}"/>
              </a:ext>
            </a:extLst>
          </p:cNvPr>
          <p:cNvSpPr txBox="1"/>
          <p:nvPr/>
        </p:nvSpPr>
        <p:spPr>
          <a:xfrm>
            <a:off x="447092" y="445150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丑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F6FDA338-EAE1-1648-AB32-50DFDB460D37}"/>
              </a:ext>
            </a:extLst>
          </p:cNvPr>
          <p:cNvSpPr txBox="1"/>
          <p:nvPr/>
        </p:nvSpPr>
        <p:spPr>
          <a:xfrm>
            <a:off x="3355915" y="445150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寅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5E53CDAA-35B8-CA46-9627-55DB0673A422}"/>
              </a:ext>
            </a:extLst>
          </p:cNvPr>
          <p:cNvSpPr txBox="1"/>
          <p:nvPr/>
        </p:nvSpPr>
        <p:spPr>
          <a:xfrm>
            <a:off x="9422338" y="4581199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chemeClr val="accent1">
                    <a:lumMod val="75000"/>
                  </a:schemeClr>
                </a:solidFill>
              </a:rPr>
              <a:t>丑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8944085-0F1D-C144-95AA-1F6BABC5D001}"/>
              </a:ext>
            </a:extLst>
          </p:cNvPr>
          <p:cNvSpPr txBox="1"/>
          <p:nvPr/>
        </p:nvSpPr>
        <p:spPr>
          <a:xfrm>
            <a:off x="2414741" y="250104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823AF4F-3DEE-2743-BFE6-2D64737DB2B7}"/>
              </a:ext>
            </a:extLst>
          </p:cNvPr>
          <p:cNvSpPr txBox="1"/>
          <p:nvPr/>
        </p:nvSpPr>
        <p:spPr>
          <a:xfrm>
            <a:off x="5297697" y="2390559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372EF69-EEBE-2C46-9B0A-527467EF314F}"/>
              </a:ext>
            </a:extLst>
          </p:cNvPr>
          <p:cNvSpPr txBox="1"/>
          <p:nvPr/>
        </p:nvSpPr>
        <p:spPr>
          <a:xfrm>
            <a:off x="6196035" y="4504698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B27C5D91-1983-4742-8786-83817E81AC7E}"/>
              </a:ext>
            </a:extLst>
          </p:cNvPr>
          <p:cNvSpPr txBox="1"/>
          <p:nvPr/>
        </p:nvSpPr>
        <p:spPr>
          <a:xfrm>
            <a:off x="11290551" y="249627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chemeClr val="accent1">
                    <a:lumMod val="75000"/>
                  </a:schemeClr>
                </a:solidFill>
              </a:rPr>
              <a:t>破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45FAC208-4269-8040-9758-95DEA7520893}"/>
              </a:ext>
            </a:extLst>
          </p:cNvPr>
          <p:cNvSpPr txBox="1"/>
          <p:nvPr/>
        </p:nvSpPr>
        <p:spPr>
          <a:xfrm>
            <a:off x="9729538" y="6258940"/>
            <a:ext cx="1876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1-3</a:t>
            </a:r>
            <a:r>
              <a:rPr kumimoji="1" lang="ja-JP" altLang="en-US"/>
              <a:t>時</a:t>
            </a:r>
            <a:r>
              <a:rPr kumimoji="1" lang="en-US" altLang="ja-JP" dirty="0"/>
              <a:t>/19-21</a:t>
            </a:r>
            <a:r>
              <a:rPr kumimoji="1" lang="ja-JP" altLang="en-US"/>
              <a:t>時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FFDC9099-342E-1142-AEE9-A083194DD126}"/>
              </a:ext>
            </a:extLst>
          </p:cNvPr>
          <p:cNvSpPr txBox="1"/>
          <p:nvPr/>
        </p:nvSpPr>
        <p:spPr>
          <a:xfrm>
            <a:off x="2291143" y="4382378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91F3CA8-762F-2042-AC12-123B1D49C7BB}"/>
              </a:ext>
            </a:extLst>
          </p:cNvPr>
          <p:cNvSpPr txBox="1"/>
          <p:nvPr/>
        </p:nvSpPr>
        <p:spPr>
          <a:xfrm>
            <a:off x="11441764" y="449953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戌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5BF8045-FE81-4E49-A876-EB94D7119CC4}"/>
              </a:ext>
            </a:extLst>
          </p:cNvPr>
          <p:cNvSpPr txBox="1"/>
          <p:nvPr/>
        </p:nvSpPr>
        <p:spPr>
          <a:xfrm>
            <a:off x="9474115" y="249627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A59F346F-5B2F-0D42-B5CD-A7C9D5175CBF}"/>
              </a:ext>
            </a:extLst>
          </p:cNvPr>
          <p:cNvSpPr txBox="1"/>
          <p:nvPr/>
        </p:nvSpPr>
        <p:spPr>
          <a:xfrm>
            <a:off x="1218796" y="2049306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539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図 28" descr="kigaku5.jpg">
            <a:extLst>
              <a:ext uri="{FF2B5EF4-FFF2-40B4-BE49-F238E27FC236}">
                <a16:creationId xmlns:a16="http://schemas.microsoft.com/office/drawing/2014/main" id="{930466B6-80BC-1F46-9EDD-5FDB97596F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0" y="2279290"/>
            <a:ext cx="3048000" cy="2867023"/>
          </a:xfrm>
          <a:prstGeom prst="rect">
            <a:avLst/>
          </a:prstGeom>
        </p:spPr>
      </p:pic>
      <p:pic>
        <p:nvPicPr>
          <p:cNvPr id="27" name="図 26" descr="kigaku5.jpg">
            <a:extLst>
              <a:ext uri="{FF2B5EF4-FFF2-40B4-BE49-F238E27FC236}">
                <a16:creationId xmlns:a16="http://schemas.microsoft.com/office/drawing/2014/main" id="{F98C6A95-5BAA-2949-851F-6C9BF64E4A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2597" y="2231930"/>
            <a:ext cx="3048000" cy="2867023"/>
          </a:xfrm>
          <a:prstGeom prst="rect">
            <a:avLst/>
          </a:prstGeom>
        </p:spPr>
      </p:pic>
      <p:pic>
        <p:nvPicPr>
          <p:cNvPr id="26" name="図 25" descr="kigaku5.jpg">
            <a:extLst>
              <a:ext uri="{FF2B5EF4-FFF2-40B4-BE49-F238E27FC236}">
                <a16:creationId xmlns:a16="http://schemas.microsoft.com/office/drawing/2014/main" id="{D2589E0F-2E54-F945-9585-ED5FFCF9BE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9422" y="2223220"/>
            <a:ext cx="3048000" cy="2867023"/>
          </a:xfrm>
          <a:prstGeom prst="rect">
            <a:avLst/>
          </a:prstGeom>
        </p:spPr>
      </p:pic>
      <p:sp>
        <p:nvSpPr>
          <p:cNvPr id="22" name="コンテンツ プレースホルダ 22"/>
          <p:cNvSpPr txBox="1">
            <a:spLocks/>
          </p:cNvSpPr>
          <p:nvPr/>
        </p:nvSpPr>
        <p:spPr>
          <a:xfrm>
            <a:off x="750236" y="475238"/>
            <a:ext cx="6707088" cy="6480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200" dirty="0">
                <a:latin typeface="+mj-ea"/>
                <a:ea typeface="+mj-ea"/>
              </a:rPr>
              <a:t>2021</a:t>
            </a:r>
            <a:r>
              <a:rPr lang="ja-JP" altLang="en-US" sz="3200">
                <a:latin typeface="+mj-ea"/>
                <a:ea typeface="+mj-ea"/>
              </a:rPr>
              <a:t>年　</a:t>
            </a:r>
            <a:r>
              <a:rPr lang="en-US" altLang="ja-JP" sz="3200" dirty="0">
                <a:latin typeface="+mj-ea"/>
                <a:ea typeface="+mj-ea"/>
              </a:rPr>
              <a:t>2</a:t>
            </a:r>
            <a:r>
              <a:rPr lang="ja-JP" altLang="en-US" sz="3200">
                <a:latin typeface="+mj-ea"/>
                <a:ea typeface="+mj-ea"/>
              </a:rPr>
              <a:t>月</a:t>
            </a:r>
            <a:r>
              <a:rPr lang="en-US" altLang="ja-JP" sz="3200" dirty="0">
                <a:latin typeface="+mj-ea"/>
                <a:ea typeface="+mj-ea"/>
              </a:rPr>
              <a:t>25</a:t>
            </a:r>
            <a:r>
              <a:rPr lang="ja-JP" altLang="en-US" sz="3200">
                <a:latin typeface="+mj-ea"/>
                <a:ea typeface="+mj-ea"/>
              </a:rPr>
              <a:t>日（木）甲辰</a:t>
            </a:r>
            <a:endParaRPr lang="en-US" altLang="ja-JP" sz="3200" dirty="0">
              <a:latin typeface="+mj-ea"/>
              <a:ea typeface="+mj-ea"/>
            </a:endParaRPr>
          </a:p>
          <a:p>
            <a:endParaRPr lang="en-US" altLang="ja-JP" sz="3600" dirty="0">
              <a:latin typeface="+mj-ea"/>
              <a:ea typeface="+mj-ea"/>
            </a:endParaRPr>
          </a:p>
          <a:p>
            <a:pPr>
              <a:buFont typeface="Wingdings 2"/>
              <a:buNone/>
            </a:pPr>
            <a:endParaRPr lang="en-US" altLang="ja-JP" dirty="0">
              <a:latin typeface="+mj-ea"/>
              <a:ea typeface="+mj-ea"/>
            </a:endParaRPr>
          </a:p>
        </p:txBody>
      </p:sp>
      <p:pic>
        <p:nvPicPr>
          <p:cNvPr id="28" name="図 27" descr="kigaku5.jpg">
            <a:extLst>
              <a:ext uri="{FF2B5EF4-FFF2-40B4-BE49-F238E27FC236}">
                <a16:creationId xmlns:a16="http://schemas.microsoft.com/office/drawing/2014/main" id="{4CE424AD-6667-2943-A62C-E34919E8C5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7" y="141028"/>
            <a:ext cx="2049627" cy="1927929"/>
          </a:xfrm>
          <a:prstGeom prst="rect">
            <a:avLst/>
          </a:prstGeom>
        </p:spPr>
      </p:pic>
      <p:pic>
        <p:nvPicPr>
          <p:cNvPr id="9" name="図 8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6BFFAF63-666D-2E4B-9E31-7D5FB14EBA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070" y="2195658"/>
            <a:ext cx="3048000" cy="2863850"/>
          </a:xfrm>
          <a:prstGeom prst="rect">
            <a:avLst/>
          </a:prstGeom>
        </p:spPr>
      </p:pic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851D8B3D-648B-CF47-AF2A-9F6EAEB93AD0}"/>
              </a:ext>
            </a:extLst>
          </p:cNvPr>
          <p:cNvGrpSpPr/>
          <p:nvPr/>
        </p:nvGrpSpPr>
        <p:grpSpPr>
          <a:xfrm>
            <a:off x="1136796" y="5797275"/>
            <a:ext cx="9918408" cy="495575"/>
            <a:chOff x="1381539" y="5208102"/>
            <a:chExt cx="9918408" cy="495575"/>
          </a:xfrm>
        </p:grpSpPr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5CBEFDF5-E153-D64F-BD52-EECFA9E5A241}"/>
                </a:ext>
              </a:extLst>
            </p:cNvPr>
            <p:cNvSpPr txBox="1"/>
            <p:nvPr/>
          </p:nvSpPr>
          <p:spPr>
            <a:xfrm>
              <a:off x="1381539" y="5208104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年</a:t>
              </a: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9A3CC335-7931-7E44-B400-1F948CDE3C3F}"/>
                </a:ext>
              </a:extLst>
            </p:cNvPr>
            <p:cNvSpPr txBox="1"/>
            <p:nvPr/>
          </p:nvSpPr>
          <p:spPr>
            <a:xfrm>
              <a:off x="4369167" y="5208103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月</a:t>
              </a:r>
              <a:endParaRPr kumimoji="1" lang="ja-JP" altLang="en-US" sz="2400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D7244C58-DBC3-5C43-B575-08DCFE6B8BE4}"/>
                </a:ext>
              </a:extLst>
            </p:cNvPr>
            <p:cNvSpPr txBox="1"/>
            <p:nvPr/>
          </p:nvSpPr>
          <p:spPr>
            <a:xfrm>
              <a:off x="7407628" y="524201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日</a:t>
              </a:r>
              <a:endParaRPr kumimoji="1" lang="ja-JP" altLang="en-US" sz="2400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87AB18C7-2D3C-7048-A58C-0CADD26C7AC5}"/>
                </a:ext>
              </a:extLst>
            </p:cNvPr>
            <p:cNvSpPr txBox="1"/>
            <p:nvPr/>
          </p:nvSpPr>
          <p:spPr>
            <a:xfrm>
              <a:off x="10693660" y="520810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時</a:t>
              </a:r>
              <a:endParaRPr kumimoji="1" lang="ja-JP" altLang="en-US" sz="2400"/>
            </a:p>
          </p:txBody>
        </p:sp>
      </p:grp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D31F049-EACF-8347-8B04-1A5625CF2B39}"/>
              </a:ext>
            </a:extLst>
          </p:cNvPr>
          <p:cNvSpPr txBox="1"/>
          <p:nvPr/>
        </p:nvSpPr>
        <p:spPr>
          <a:xfrm>
            <a:off x="6330825" y="262084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辰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94A89DF-9287-EC4A-9411-41EFAED9143B}"/>
              </a:ext>
            </a:extLst>
          </p:cNvPr>
          <p:cNvSpPr txBox="1"/>
          <p:nvPr/>
        </p:nvSpPr>
        <p:spPr>
          <a:xfrm>
            <a:off x="447092" y="445150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丑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F6FDA338-EAE1-1648-AB32-50DFDB460D37}"/>
              </a:ext>
            </a:extLst>
          </p:cNvPr>
          <p:cNvSpPr txBox="1"/>
          <p:nvPr/>
        </p:nvSpPr>
        <p:spPr>
          <a:xfrm>
            <a:off x="3355915" y="445150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寅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5E53CDAA-35B8-CA46-9627-55DB0673A422}"/>
              </a:ext>
            </a:extLst>
          </p:cNvPr>
          <p:cNvSpPr txBox="1"/>
          <p:nvPr/>
        </p:nvSpPr>
        <p:spPr>
          <a:xfrm>
            <a:off x="9422338" y="4581199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chemeClr val="accent1">
                    <a:lumMod val="75000"/>
                  </a:schemeClr>
                </a:solidFill>
              </a:rPr>
              <a:t>丑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8944085-0F1D-C144-95AA-1F6BABC5D001}"/>
              </a:ext>
            </a:extLst>
          </p:cNvPr>
          <p:cNvSpPr txBox="1"/>
          <p:nvPr/>
        </p:nvSpPr>
        <p:spPr>
          <a:xfrm>
            <a:off x="2414741" y="250104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823AF4F-3DEE-2743-BFE6-2D64737DB2B7}"/>
              </a:ext>
            </a:extLst>
          </p:cNvPr>
          <p:cNvSpPr txBox="1"/>
          <p:nvPr/>
        </p:nvSpPr>
        <p:spPr>
          <a:xfrm>
            <a:off x="5297697" y="2390559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372EF69-EEBE-2C46-9B0A-527467EF314F}"/>
              </a:ext>
            </a:extLst>
          </p:cNvPr>
          <p:cNvSpPr txBox="1"/>
          <p:nvPr/>
        </p:nvSpPr>
        <p:spPr>
          <a:xfrm>
            <a:off x="8098945" y="4436682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B27C5D91-1983-4742-8786-83817E81AC7E}"/>
              </a:ext>
            </a:extLst>
          </p:cNvPr>
          <p:cNvSpPr txBox="1"/>
          <p:nvPr/>
        </p:nvSpPr>
        <p:spPr>
          <a:xfrm>
            <a:off x="11290551" y="249627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chemeClr val="accent1">
                    <a:lumMod val="75000"/>
                  </a:schemeClr>
                </a:solidFill>
              </a:rPr>
              <a:t>破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45FAC208-4269-8040-9758-95DEA7520893}"/>
              </a:ext>
            </a:extLst>
          </p:cNvPr>
          <p:cNvSpPr txBox="1"/>
          <p:nvPr/>
        </p:nvSpPr>
        <p:spPr>
          <a:xfrm>
            <a:off x="9729538" y="6258940"/>
            <a:ext cx="1876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1-3</a:t>
            </a:r>
            <a:r>
              <a:rPr kumimoji="1" lang="ja-JP" altLang="en-US"/>
              <a:t>時</a:t>
            </a:r>
            <a:r>
              <a:rPr kumimoji="1" lang="en-US" altLang="ja-JP" dirty="0"/>
              <a:t>/19-21</a:t>
            </a:r>
            <a:r>
              <a:rPr kumimoji="1" lang="ja-JP" altLang="en-US"/>
              <a:t>時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FFDC9099-342E-1142-AEE9-A083194DD126}"/>
              </a:ext>
            </a:extLst>
          </p:cNvPr>
          <p:cNvSpPr txBox="1"/>
          <p:nvPr/>
        </p:nvSpPr>
        <p:spPr>
          <a:xfrm>
            <a:off x="2291143" y="4382378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91F3CA8-762F-2042-AC12-123B1D49C7BB}"/>
              </a:ext>
            </a:extLst>
          </p:cNvPr>
          <p:cNvSpPr txBox="1"/>
          <p:nvPr/>
        </p:nvSpPr>
        <p:spPr>
          <a:xfrm>
            <a:off x="11441764" y="449953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戌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5BF8045-FE81-4E49-A876-EB94D7119CC4}"/>
              </a:ext>
            </a:extLst>
          </p:cNvPr>
          <p:cNvSpPr txBox="1"/>
          <p:nvPr/>
        </p:nvSpPr>
        <p:spPr>
          <a:xfrm>
            <a:off x="9474115" y="249627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78DAA861-EABF-834C-AF5F-F30D7F7398C9}"/>
              </a:ext>
            </a:extLst>
          </p:cNvPr>
          <p:cNvSpPr txBox="1"/>
          <p:nvPr/>
        </p:nvSpPr>
        <p:spPr>
          <a:xfrm>
            <a:off x="1218796" y="2049306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343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図 32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824B39F2-7C2C-6D4A-A5F1-3FD8902F3E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6674" y="2343487"/>
            <a:ext cx="3051377" cy="2867023"/>
          </a:xfrm>
          <a:prstGeom prst="rect">
            <a:avLst/>
          </a:prstGeom>
        </p:spPr>
      </p:pic>
      <p:pic>
        <p:nvPicPr>
          <p:cNvPr id="32" name="図 31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179D2BF1-AF1F-9448-931B-05086CB21A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9514" y="2268200"/>
            <a:ext cx="3051377" cy="2867023"/>
          </a:xfrm>
          <a:prstGeom prst="rect">
            <a:avLst/>
          </a:prstGeom>
        </p:spPr>
      </p:pic>
      <p:pic>
        <p:nvPicPr>
          <p:cNvPr id="3" name="図 2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F38A2607-4F06-9446-B177-744211529A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346" y="2231929"/>
            <a:ext cx="3051377" cy="2867023"/>
          </a:xfrm>
          <a:prstGeom prst="rect">
            <a:avLst/>
          </a:prstGeom>
        </p:spPr>
      </p:pic>
      <p:sp>
        <p:nvSpPr>
          <p:cNvPr id="22" name="コンテンツ プレースホルダ 22"/>
          <p:cNvSpPr txBox="1">
            <a:spLocks/>
          </p:cNvSpPr>
          <p:nvPr/>
        </p:nvSpPr>
        <p:spPr>
          <a:xfrm>
            <a:off x="750236" y="475238"/>
            <a:ext cx="6707088" cy="6480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200" dirty="0">
                <a:latin typeface="+mj-ea"/>
                <a:ea typeface="+mj-ea"/>
              </a:rPr>
              <a:t>2021</a:t>
            </a:r>
            <a:r>
              <a:rPr lang="ja-JP" altLang="en-US" sz="3200">
                <a:latin typeface="+mj-ea"/>
                <a:ea typeface="+mj-ea"/>
              </a:rPr>
              <a:t>年　</a:t>
            </a:r>
            <a:r>
              <a:rPr lang="en-US" altLang="ja-JP" sz="3200" dirty="0">
                <a:latin typeface="+mj-ea"/>
                <a:ea typeface="+mj-ea"/>
              </a:rPr>
              <a:t>3</a:t>
            </a:r>
            <a:r>
              <a:rPr lang="ja-JP" altLang="en-US" sz="3200">
                <a:latin typeface="+mj-ea"/>
                <a:ea typeface="+mj-ea"/>
              </a:rPr>
              <a:t>月</a:t>
            </a:r>
            <a:r>
              <a:rPr lang="en-US" altLang="ja-JP" sz="3200" dirty="0">
                <a:latin typeface="+mj-ea"/>
                <a:ea typeface="+mj-ea"/>
              </a:rPr>
              <a:t>5</a:t>
            </a:r>
            <a:r>
              <a:rPr lang="ja-JP" altLang="en-US" sz="3200">
                <a:latin typeface="+mj-ea"/>
                <a:ea typeface="+mj-ea"/>
              </a:rPr>
              <a:t>日（</a:t>
            </a:r>
            <a:r>
              <a:rPr lang="en-US" altLang="ja-JP" sz="3200" dirty="0">
                <a:latin typeface="+mj-ea"/>
                <a:ea typeface="+mj-ea"/>
              </a:rPr>
              <a:t> </a:t>
            </a:r>
            <a:r>
              <a:rPr lang="ja-JP" altLang="en-US" sz="3200">
                <a:latin typeface="+mj-ea"/>
                <a:ea typeface="+mj-ea"/>
              </a:rPr>
              <a:t>金）壬子</a:t>
            </a:r>
            <a:endParaRPr lang="en-US" altLang="ja-JP" sz="3200" dirty="0">
              <a:latin typeface="+mj-ea"/>
              <a:ea typeface="+mj-ea"/>
            </a:endParaRPr>
          </a:p>
          <a:p>
            <a:endParaRPr lang="en-US" altLang="ja-JP" sz="3600" dirty="0">
              <a:latin typeface="+mj-ea"/>
              <a:ea typeface="+mj-ea"/>
            </a:endParaRPr>
          </a:p>
          <a:p>
            <a:pPr>
              <a:buFont typeface="Wingdings 2"/>
              <a:buNone/>
            </a:pPr>
            <a:endParaRPr lang="en-US" altLang="ja-JP" dirty="0">
              <a:latin typeface="+mj-ea"/>
              <a:ea typeface="+mj-ea"/>
            </a:endParaRPr>
          </a:p>
        </p:txBody>
      </p:sp>
      <p:pic>
        <p:nvPicPr>
          <p:cNvPr id="28" name="図 27" descr="kigaku5.jpg">
            <a:extLst>
              <a:ext uri="{FF2B5EF4-FFF2-40B4-BE49-F238E27FC236}">
                <a16:creationId xmlns:a16="http://schemas.microsoft.com/office/drawing/2014/main" id="{4CE424AD-6667-2943-A62C-E34919E8C5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7" y="141028"/>
            <a:ext cx="2049627" cy="1927929"/>
          </a:xfrm>
          <a:prstGeom prst="rect">
            <a:avLst/>
          </a:prstGeom>
        </p:spPr>
      </p:pic>
      <p:pic>
        <p:nvPicPr>
          <p:cNvPr id="9" name="図 8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6BFFAF63-666D-2E4B-9E31-7D5FB14EBA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070" y="2195658"/>
            <a:ext cx="3048000" cy="2863850"/>
          </a:xfrm>
          <a:prstGeom prst="rect">
            <a:avLst/>
          </a:prstGeom>
        </p:spPr>
      </p:pic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851D8B3D-648B-CF47-AF2A-9F6EAEB93AD0}"/>
              </a:ext>
            </a:extLst>
          </p:cNvPr>
          <p:cNvGrpSpPr/>
          <p:nvPr/>
        </p:nvGrpSpPr>
        <p:grpSpPr>
          <a:xfrm>
            <a:off x="1136796" y="5797275"/>
            <a:ext cx="9918408" cy="495575"/>
            <a:chOff x="1381539" y="5208102"/>
            <a:chExt cx="9918408" cy="495575"/>
          </a:xfrm>
        </p:grpSpPr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5CBEFDF5-E153-D64F-BD52-EECFA9E5A241}"/>
                </a:ext>
              </a:extLst>
            </p:cNvPr>
            <p:cNvSpPr txBox="1"/>
            <p:nvPr/>
          </p:nvSpPr>
          <p:spPr>
            <a:xfrm>
              <a:off x="1381539" y="5208104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年</a:t>
              </a: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9A3CC335-7931-7E44-B400-1F948CDE3C3F}"/>
                </a:ext>
              </a:extLst>
            </p:cNvPr>
            <p:cNvSpPr txBox="1"/>
            <p:nvPr/>
          </p:nvSpPr>
          <p:spPr>
            <a:xfrm>
              <a:off x="4369167" y="5208103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月</a:t>
              </a:r>
              <a:endParaRPr kumimoji="1" lang="ja-JP" altLang="en-US" sz="2400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D7244C58-DBC3-5C43-B575-08DCFE6B8BE4}"/>
                </a:ext>
              </a:extLst>
            </p:cNvPr>
            <p:cNvSpPr txBox="1"/>
            <p:nvPr/>
          </p:nvSpPr>
          <p:spPr>
            <a:xfrm>
              <a:off x="7407628" y="524201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日</a:t>
              </a:r>
              <a:endParaRPr kumimoji="1" lang="ja-JP" altLang="en-US" sz="2400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87AB18C7-2D3C-7048-A58C-0CADD26C7AC5}"/>
                </a:ext>
              </a:extLst>
            </p:cNvPr>
            <p:cNvSpPr txBox="1"/>
            <p:nvPr/>
          </p:nvSpPr>
          <p:spPr>
            <a:xfrm>
              <a:off x="10693660" y="520810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時</a:t>
              </a:r>
              <a:endParaRPr kumimoji="1" lang="ja-JP" altLang="en-US" sz="2400"/>
            </a:p>
          </p:txBody>
        </p:sp>
      </p:grp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D31F049-EACF-8347-8B04-1A5625CF2B39}"/>
              </a:ext>
            </a:extLst>
          </p:cNvPr>
          <p:cNvSpPr txBox="1"/>
          <p:nvPr/>
        </p:nvSpPr>
        <p:spPr>
          <a:xfrm>
            <a:off x="7208285" y="4868119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子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94A89DF-9287-EC4A-9411-41EFAED9143B}"/>
              </a:ext>
            </a:extLst>
          </p:cNvPr>
          <p:cNvSpPr txBox="1"/>
          <p:nvPr/>
        </p:nvSpPr>
        <p:spPr>
          <a:xfrm>
            <a:off x="447092" y="445150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丑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F6FDA338-EAE1-1648-AB32-50DFDB460D37}"/>
              </a:ext>
            </a:extLst>
          </p:cNvPr>
          <p:cNvSpPr txBox="1"/>
          <p:nvPr/>
        </p:nvSpPr>
        <p:spPr>
          <a:xfrm>
            <a:off x="2945417" y="3436866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卯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8944085-0F1D-C144-95AA-1F6BABC5D001}"/>
              </a:ext>
            </a:extLst>
          </p:cNvPr>
          <p:cNvSpPr txBox="1"/>
          <p:nvPr/>
        </p:nvSpPr>
        <p:spPr>
          <a:xfrm>
            <a:off x="2414741" y="250104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823AF4F-3DEE-2743-BFE6-2D64737DB2B7}"/>
              </a:ext>
            </a:extLst>
          </p:cNvPr>
          <p:cNvSpPr txBox="1"/>
          <p:nvPr/>
        </p:nvSpPr>
        <p:spPr>
          <a:xfrm>
            <a:off x="5570597" y="3436866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372EF69-EEBE-2C46-9B0A-527467EF314F}"/>
              </a:ext>
            </a:extLst>
          </p:cNvPr>
          <p:cNvSpPr txBox="1"/>
          <p:nvPr/>
        </p:nvSpPr>
        <p:spPr>
          <a:xfrm>
            <a:off x="7243448" y="212256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45FAC208-4269-8040-9758-95DEA7520893}"/>
              </a:ext>
            </a:extLst>
          </p:cNvPr>
          <p:cNvSpPr txBox="1"/>
          <p:nvPr/>
        </p:nvSpPr>
        <p:spPr>
          <a:xfrm>
            <a:off x="9729538" y="6258940"/>
            <a:ext cx="1876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5-7</a:t>
            </a:r>
            <a:r>
              <a:rPr kumimoji="1" lang="ja-JP" altLang="en-US"/>
              <a:t>時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FFDC9099-342E-1142-AEE9-A083194DD126}"/>
              </a:ext>
            </a:extLst>
          </p:cNvPr>
          <p:cNvSpPr txBox="1"/>
          <p:nvPr/>
        </p:nvSpPr>
        <p:spPr>
          <a:xfrm>
            <a:off x="2291143" y="4382378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91F3CA8-762F-2042-AC12-123B1D49C7BB}"/>
              </a:ext>
            </a:extLst>
          </p:cNvPr>
          <p:cNvSpPr txBox="1"/>
          <p:nvPr/>
        </p:nvSpPr>
        <p:spPr>
          <a:xfrm>
            <a:off x="8916345" y="3526484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卯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5BF8045-FE81-4E49-A876-EB94D7119CC4}"/>
              </a:ext>
            </a:extLst>
          </p:cNvPr>
          <p:cNvSpPr txBox="1"/>
          <p:nvPr/>
        </p:nvSpPr>
        <p:spPr>
          <a:xfrm>
            <a:off x="11655806" y="3546165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6E843E7-8E90-6F47-9798-9F7C94E9684A}"/>
              </a:ext>
            </a:extLst>
          </p:cNvPr>
          <p:cNvSpPr txBox="1"/>
          <p:nvPr/>
        </p:nvSpPr>
        <p:spPr>
          <a:xfrm>
            <a:off x="3322959" y="2507709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1CDFC5A3-57BA-C942-A26C-D6C8F91BA710}"/>
              </a:ext>
            </a:extLst>
          </p:cNvPr>
          <p:cNvSpPr txBox="1"/>
          <p:nvPr/>
        </p:nvSpPr>
        <p:spPr>
          <a:xfrm>
            <a:off x="6308184" y="249627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3A3395E2-426C-344A-ACFB-DD0A54394CFA}"/>
              </a:ext>
            </a:extLst>
          </p:cNvPr>
          <p:cNvSpPr txBox="1"/>
          <p:nvPr/>
        </p:nvSpPr>
        <p:spPr>
          <a:xfrm>
            <a:off x="9346802" y="2574319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C8D0FA21-2DD1-E34C-99C6-E13BB08275EB}"/>
              </a:ext>
            </a:extLst>
          </p:cNvPr>
          <p:cNvSpPr txBox="1"/>
          <p:nvPr/>
        </p:nvSpPr>
        <p:spPr>
          <a:xfrm>
            <a:off x="1218796" y="2049306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CC34DDAB-61CE-8C46-B852-A93E08438F34}"/>
              </a:ext>
            </a:extLst>
          </p:cNvPr>
          <p:cNvSpPr txBox="1"/>
          <p:nvPr/>
        </p:nvSpPr>
        <p:spPr>
          <a:xfrm>
            <a:off x="4007913" y="4809510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7C37DACF-7E74-244A-9B00-52A7CB327209}"/>
              </a:ext>
            </a:extLst>
          </p:cNvPr>
          <p:cNvSpPr txBox="1"/>
          <p:nvPr/>
        </p:nvSpPr>
        <p:spPr>
          <a:xfrm>
            <a:off x="6975254" y="5209620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DC2AD3E-F894-B64A-A502-BCDD59825114}"/>
              </a:ext>
            </a:extLst>
          </p:cNvPr>
          <p:cNvSpPr txBox="1"/>
          <p:nvPr/>
        </p:nvSpPr>
        <p:spPr>
          <a:xfrm>
            <a:off x="10028613" y="4922215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234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図 32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824B39F2-7C2C-6D4A-A5F1-3FD8902F3E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6674" y="2343487"/>
            <a:ext cx="3051377" cy="2867023"/>
          </a:xfrm>
          <a:prstGeom prst="rect">
            <a:avLst/>
          </a:prstGeom>
        </p:spPr>
      </p:pic>
      <p:pic>
        <p:nvPicPr>
          <p:cNvPr id="32" name="図 31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179D2BF1-AF1F-9448-931B-05086CB21A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9514" y="2268200"/>
            <a:ext cx="3051377" cy="2867023"/>
          </a:xfrm>
          <a:prstGeom prst="rect">
            <a:avLst/>
          </a:prstGeom>
        </p:spPr>
      </p:pic>
      <p:pic>
        <p:nvPicPr>
          <p:cNvPr id="3" name="図 2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F38A2607-4F06-9446-B177-744211529A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346" y="2231929"/>
            <a:ext cx="3051377" cy="2867023"/>
          </a:xfrm>
          <a:prstGeom prst="rect">
            <a:avLst/>
          </a:prstGeom>
        </p:spPr>
      </p:pic>
      <p:sp>
        <p:nvSpPr>
          <p:cNvPr id="22" name="コンテンツ プレースホルダ 22"/>
          <p:cNvSpPr txBox="1">
            <a:spLocks/>
          </p:cNvSpPr>
          <p:nvPr/>
        </p:nvSpPr>
        <p:spPr>
          <a:xfrm>
            <a:off x="750236" y="475238"/>
            <a:ext cx="6707088" cy="6480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200" dirty="0">
                <a:latin typeface="+mj-ea"/>
                <a:ea typeface="+mj-ea"/>
              </a:rPr>
              <a:t>2021</a:t>
            </a:r>
            <a:r>
              <a:rPr lang="ja-JP" altLang="en-US" sz="3200">
                <a:latin typeface="+mj-ea"/>
                <a:ea typeface="+mj-ea"/>
              </a:rPr>
              <a:t>年　</a:t>
            </a:r>
            <a:r>
              <a:rPr lang="en-US" altLang="ja-JP" sz="3200" dirty="0">
                <a:latin typeface="+mj-ea"/>
                <a:ea typeface="+mj-ea"/>
              </a:rPr>
              <a:t>3</a:t>
            </a:r>
            <a:r>
              <a:rPr lang="ja-JP" altLang="en-US" sz="3200">
                <a:latin typeface="+mj-ea"/>
                <a:ea typeface="+mj-ea"/>
              </a:rPr>
              <a:t>月</a:t>
            </a:r>
            <a:r>
              <a:rPr lang="en-US" altLang="ja-JP" sz="3200" dirty="0">
                <a:latin typeface="+mj-ea"/>
                <a:ea typeface="+mj-ea"/>
              </a:rPr>
              <a:t>14</a:t>
            </a:r>
            <a:r>
              <a:rPr lang="ja-JP" altLang="en-US" sz="3200">
                <a:latin typeface="+mj-ea"/>
                <a:ea typeface="+mj-ea"/>
              </a:rPr>
              <a:t>日（日）辛酉</a:t>
            </a:r>
            <a:endParaRPr lang="en-US" altLang="ja-JP" sz="3200" dirty="0">
              <a:latin typeface="+mj-ea"/>
              <a:ea typeface="+mj-ea"/>
            </a:endParaRPr>
          </a:p>
          <a:p>
            <a:endParaRPr lang="en-US" altLang="ja-JP" sz="3600" dirty="0">
              <a:latin typeface="+mj-ea"/>
              <a:ea typeface="+mj-ea"/>
            </a:endParaRPr>
          </a:p>
          <a:p>
            <a:pPr>
              <a:buFont typeface="Wingdings 2"/>
              <a:buNone/>
            </a:pPr>
            <a:endParaRPr lang="en-US" altLang="ja-JP" dirty="0">
              <a:latin typeface="+mj-ea"/>
              <a:ea typeface="+mj-ea"/>
            </a:endParaRPr>
          </a:p>
        </p:txBody>
      </p:sp>
      <p:pic>
        <p:nvPicPr>
          <p:cNvPr id="28" name="図 27" descr="kigaku5.jpg">
            <a:extLst>
              <a:ext uri="{FF2B5EF4-FFF2-40B4-BE49-F238E27FC236}">
                <a16:creationId xmlns:a16="http://schemas.microsoft.com/office/drawing/2014/main" id="{4CE424AD-6667-2943-A62C-E34919E8C5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7" y="141028"/>
            <a:ext cx="2049627" cy="1927929"/>
          </a:xfrm>
          <a:prstGeom prst="rect">
            <a:avLst/>
          </a:prstGeom>
        </p:spPr>
      </p:pic>
      <p:pic>
        <p:nvPicPr>
          <p:cNvPr id="9" name="図 8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6BFFAF63-666D-2E4B-9E31-7D5FB14EBA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070" y="2195658"/>
            <a:ext cx="3048000" cy="2863850"/>
          </a:xfrm>
          <a:prstGeom prst="rect">
            <a:avLst/>
          </a:prstGeom>
        </p:spPr>
      </p:pic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851D8B3D-648B-CF47-AF2A-9F6EAEB93AD0}"/>
              </a:ext>
            </a:extLst>
          </p:cNvPr>
          <p:cNvGrpSpPr/>
          <p:nvPr/>
        </p:nvGrpSpPr>
        <p:grpSpPr>
          <a:xfrm>
            <a:off x="1136796" y="5797275"/>
            <a:ext cx="9918408" cy="495575"/>
            <a:chOff x="1381539" y="5208102"/>
            <a:chExt cx="9918408" cy="495575"/>
          </a:xfrm>
        </p:grpSpPr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5CBEFDF5-E153-D64F-BD52-EECFA9E5A241}"/>
                </a:ext>
              </a:extLst>
            </p:cNvPr>
            <p:cNvSpPr txBox="1"/>
            <p:nvPr/>
          </p:nvSpPr>
          <p:spPr>
            <a:xfrm>
              <a:off x="1381539" y="5208104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年</a:t>
              </a: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9A3CC335-7931-7E44-B400-1F948CDE3C3F}"/>
                </a:ext>
              </a:extLst>
            </p:cNvPr>
            <p:cNvSpPr txBox="1"/>
            <p:nvPr/>
          </p:nvSpPr>
          <p:spPr>
            <a:xfrm>
              <a:off x="4369167" y="5208103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月</a:t>
              </a:r>
              <a:endParaRPr kumimoji="1" lang="ja-JP" altLang="en-US" sz="2400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D7244C58-DBC3-5C43-B575-08DCFE6B8BE4}"/>
                </a:ext>
              </a:extLst>
            </p:cNvPr>
            <p:cNvSpPr txBox="1"/>
            <p:nvPr/>
          </p:nvSpPr>
          <p:spPr>
            <a:xfrm>
              <a:off x="7407628" y="524201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日</a:t>
              </a:r>
              <a:endParaRPr kumimoji="1" lang="ja-JP" altLang="en-US" sz="2400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87AB18C7-2D3C-7048-A58C-0CADD26C7AC5}"/>
                </a:ext>
              </a:extLst>
            </p:cNvPr>
            <p:cNvSpPr txBox="1"/>
            <p:nvPr/>
          </p:nvSpPr>
          <p:spPr>
            <a:xfrm>
              <a:off x="10693660" y="520810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時</a:t>
              </a:r>
              <a:endParaRPr kumimoji="1" lang="ja-JP" altLang="en-US" sz="2400"/>
            </a:p>
          </p:txBody>
        </p:sp>
      </p:grp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D31F049-EACF-8347-8B04-1A5625CF2B39}"/>
              </a:ext>
            </a:extLst>
          </p:cNvPr>
          <p:cNvSpPr txBox="1"/>
          <p:nvPr/>
        </p:nvSpPr>
        <p:spPr>
          <a:xfrm>
            <a:off x="8491625" y="3526483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酉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94A89DF-9287-EC4A-9411-41EFAED9143B}"/>
              </a:ext>
            </a:extLst>
          </p:cNvPr>
          <p:cNvSpPr txBox="1"/>
          <p:nvPr/>
        </p:nvSpPr>
        <p:spPr>
          <a:xfrm>
            <a:off x="447092" y="445150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丑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F6FDA338-EAE1-1648-AB32-50DFDB460D37}"/>
              </a:ext>
            </a:extLst>
          </p:cNvPr>
          <p:cNvSpPr txBox="1"/>
          <p:nvPr/>
        </p:nvSpPr>
        <p:spPr>
          <a:xfrm>
            <a:off x="2945417" y="3436866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卯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8944085-0F1D-C144-95AA-1F6BABC5D001}"/>
              </a:ext>
            </a:extLst>
          </p:cNvPr>
          <p:cNvSpPr txBox="1"/>
          <p:nvPr/>
        </p:nvSpPr>
        <p:spPr>
          <a:xfrm>
            <a:off x="2414741" y="250104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823AF4F-3DEE-2743-BFE6-2D64737DB2B7}"/>
              </a:ext>
            </a:extLst>
          </p:cNvPr>
          <p:cNvSpPr txBox="1"/>
          <p:nvPr/>
        </p:nvSpPr>
        <p:spPr>
          <a:xfrm>
            <a:off x="5570597" y="3436866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372EF69-EEBE-2C46-9B0A-527467EF314F}"/>
              </a:ext>
            </a:extLst>
          </p:cNvPr>
          <p:cNvSpPr txBox="1"/>
          <p:nvPr/>
        </p:nvSpPr>
        <p:spPr>
          <a:xfrm>
            <a:off x="5939514" y="3468466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45FAC208-4269-8040-9758-95DEA7520893}"/>
              </a:ext>
            </a:extLst>
          </p:cNvPr>
          <p:cNvSpPr txBox="1"/>
          <p:nvPr/>
        </p:nvSpPr>
        <p:spPr>
          <a:xfrm>
            <a:off x="9729538" y="6258940"/>
            <a:ext cx="1876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5-7</a:t>
            </a:r>
            <a:r>
              <a:rPr kumimoji="1" lang="ja-JP" altLang="en-US"/>
              <a:t>時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FFDC9099-342E-1142-AEE9-A083194DD126}"/>
              </a:ext>
            </a:extLst>
          </p:cNvPr>
          <p:cNvSpPr txBox="1"/>
          <p:nvPr/>
        </p:nvSpPr>
        <p:spPr>
          <a:xfrm>
            <a:off x="2291143" y="4382378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91F3CA8-762F-2042-AC12-123B1D49C7BB}"/>
              </a:ext>
            </a:extLst>
          </p:cNvPr>
          <p:cNvSpPr txBox="1"/>
          <p:nvPr/>
        </p:nvSpPr>
        <p:spPr>
          <a:xfrm>
            <a:off x="8916345" y="3526484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卯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5BF8045-FE81-4E49-A876-EB94D7119CC4}"/>
              </a:ext>
            </a:extLst>
          </p:cNvPr>
          <p:cNvSpPr txBox="1"/>
          <p:nvPr/>
        </p:nvSpPr>
        <p:spPr>
          <a:xfrm>
            <a:off x="11655806" y="3546165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6E843E7-8E90-6F47-9798-9F7C94E9684A}"/>
              </a:ext>
            </a:extLst>
          </p:cNvPr>
          <p:cNvSpPr txBox="1"/>
          <p:nvPr/>
        </p:nvSpPr>
        <p:spPr>
          <a:xfrm>
            <a:off x="3322959" y="2507709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1CDFC5A3-57BA-C942-A26C-D6C8F91BA710}"/>
              </a:ext>
            </a:extLst>
          </p:cNvPr>
          <p:cNvSpPr txBox="1"/>
          <p:nvPr/>
        </p:nvSpPr>
        <p:spPr>
          <a:xfrm>
            <a:off x="6308184" y="249627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3A3395E2-426C-344A-ACFB-DD0A54394CFA}"/>
              </a:ext>
            </a:extLst>
          </p:cNvPr>
          <p:cNvSpPr txBox="1"/>
          <p:nvPr/>
        </p:nvSpPr>
        <p:spPr>
          <a:xfrm>
            <a:off x="9346802" y="2574319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3B944C02-8C20-B84A-94AF-C9E86FC7C32F}"/>
              </a:ext>
            </a:extLst>
          </p:cNvPr>
          <p:cNvSpPr txBox="1"/>
          <p:nvPr/>
        </p:nvSpPr>
        <p:spPr>
          <a:xfrm>
            <a:off x="1218796" y="2049306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0028993F-1310-D740-B587-7E8936C55A53}"/>
              </a:ext>
            </a:extLst>
          </p:cNvPr>
          <p:cNvSpPr txBox="1"/>
          <p:nvPr/>
        </p:nvSpPr>
        <p:spPr>
          <a:xfrm>
            <a:off x="4007913" y="4809510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6D1144AB-76A0-C747-95C8-4443BFD5C039}"/>
              </a:ext>
            </a:extLst>
          </p:cNvPr>
          <p:cNvSpPr txBox="1"/>
          <p:nvPr/>
        </p:nvSpPr>
        <p:spPr>
          <a:xfrm>
            <a:off x="6976644" y="4883039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38982C28-6FD6-AC4B-AD78-483D7965BAD7}"/>
              </a:ext>
            </a:extLst>
          </p:cNvPr>
          <p:cNvSpPr txBox="1"/>
          <p:nvPr/>
        </p:nvSpPr>
        <p:spPr>
          <a:xfrm>
            <a:off x="10028613" y="4922215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440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図 32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824B39F2-7C2C-6D4A-A5F1-3FD8902F3E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6674" y="2343487"/>
            <a:ext cx="3051377" cy="2867023"/>
          </a:xfrm>
          <a:prstGeom prst="rect">
            <a:avLst/>
          </a:prstGeom>
        </p:spPr>
      </p:pic>
      <p:pic>
        <p:nvPicPr>
          <p:cNvPr id="32" name="図 31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179D2BF1-AF1F-9448-931B-05086CB21A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9514" y="2268200"/>
            <a:ext cx="3051377" cy="2867023"/>
          </a:xfrm>
          <a:prstGeom prst="rect">
            <a:avLst/>
          </a:prstGeom>
        </p:spPr>
      </p:pic>
      <p:pic>
        <p:nvPicPr>
          <p:cNvPr id="3" name="図 2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F38A2607-4F06-9446-B177-744211529A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346" y="2231929"/>
            <a:ext cx="3051377" cy="2867023"/>
          </a:xfrm>
          <a:prstGeom prst="rect">
            <a:avLst/>
          </a:prstGeom>
        </p:spPr>
      </p:pic>
      <p:sp>
        <p:nvSpPr>
          <p:cNvPr id="22" name="コンテンツ プレースホルダ 22"/>
          <p:cNvSpPr txBox="1">
            <a:spLocks/>
          </p:cNvSpPr>
          <p:nvPr/>
        </p:nvSpPr>
        <p:spPr>
          <a:xfrm>
            <a:off x="750236" y="475238"/>
            <a:ext cx="6707088" cy="64807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1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1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3200" dirty="0">
                <a:latin typeface="+mj-ea"/>
                <a:ea typeface="+mj-ea"/>
              </a:rPr>
              <a:t>2021</a:t>
            </a:r>
            <a:r>
              <a:rPr lang="ja-JP" altLang="en-US" sz="3200">
                <a:latin typeface="+mj-ea"/>
                <a:ea typeface="+mj-ea"/>
              </a:rPr>
              <a:t>年　</a:t>
            </a:r>
            <a:r>
              <a:rPr lang="en-US" altLang="ja-JP" sz="3200" dirty="0">
                <a:latin typeface="+mj-ea"/>
                <a:ea typeface="+mj-ea"/>
              </a:rPr>
              <a:t>3</a:t>
            </a:r>
            <a:r>
              <a:rPr lang="ja-JP" altLang="en-US" sz="3200">
                <a:latin typeface="+mj-ea"/>
                <a:ea typeface="+mj-ea"/>
              </a:rPr>
              <a:t>月</a:t>
            </a:r>
            <a:r>
              <a:rPr lang="en-US" altLang="ja-JP" sz="3200" dirty="0">
                <a:latin typeface="+mj-ea"/>
                <a:ea typeface="+mj-ea"/>
              </a:rPr>
              <a:t>23</a:t>
            </a:r>
            <a:r>
              <a:rPr lang="ja-JP" altLang="en-US" sz="3200">
                <a:latin typeface="+mj-ea"/>
                <a:ea typeface="+mj-ea"/>
              </a:rPr>
              <a:t>日（火）庚午</a:t>
            </a:r>
            <a:endParaRPr lang="en-US" altLang="ja-JP" sz="3200" dirty="0">
              <a:latin typeface="+mj-ea"/>
              <a:ea typeface="+mj-ea"/>
            </a:endParaRPr>
          </a:p>
          <a:p>
            <a:endParaRPr lang="en-US" altLang="ja-JP" sz="3600" dirty="0">
              <a:latin typeface="+mj-ea"/>
              <a:ea typeface="+mj-ea"/>
            </a:endParaRPr>
          </a:p>
          <a:p>
            <a:pPr>
              <a:buFont typeface="Wingdings 2"/>
              <a:buNone/>
            </a:pPr>
            <a:endParaRPr lang="en-US" altLang="ja-JP" dirty="0">
              <a:latin typeface="+mj-ea"/>
              <a:ea typeface="+mj-ea"/>
            </a:endParaRPr>
          </a:p>
        </p:txBody>
      </p:sp>
      <p:pic>
        <p:nvPicPr>
          <p:cNvPr id="28" name="図 27" descr="kigaku5.jpg">
            <a:extLst>
              <a:ext uri="{FF2B5EF4-FFF2-40B4-BE49-F238E27FC236}">
                <a16:creationId xmlns:a16="http://schemas.microsoft.com/office/drawing/2014/main" id="{4CE424AD-6667-2943-A62C-E34919E8C5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0417" y="141028"/>
            <a:ext cx="2049627" cy="1927929"/>
          </a:xfrm>
          <a:prstGeom prst="rect">
            <a:avLst/>
          </a:prstGeom>
        </p:spPr>
      </p:pic>
      <p:pic>
        <p:nvPicPr>
          <p:cNvPr id="9" name="図 8" descr="時計, サッカー が含まれている画像&#10;&#10;自動的に生成された説明">
            <a:extLst>
              <a:ext uri="{FF2B5EF4-FFF2-40B4-BE49-F238E27FC236}">
                <a16:creationId xmlns:a16="http://schemas.microsoft.com/office/drawing/2014/main" id="{6BFFAF63-666D-2E4B-9E31-7D5FB14EBA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070" y="2195658"/>
            <a:ext cx="3048000" cy="2863850"/>
          </a:xfrm>
          <a:prstGeom prst="rect">
            <a:avLst/>
          </a:prstGeom>
        </p:spPr>
      </p:pic>
      <p:grpSp>
        <p:nvGrpSpPr>
          <p:cNvPr id="40" name="グループ化 39">
            <a:extLst>
              <a:ext uri="{FF2B5EF4-FFF2-40B4-BE49-F238E27FC236}">
                <a16:creationId xmlns:a16="http://schemas.microsoft.com/office/drawing/2014/main" id="{851D8B3D-648B-CF47-AF2A-9F6EAEB93AD0}"/>
              </a:ext>
            </a:extLst>
          </p:cNvPr>
          <p:cNvGrpSpPr/>
          <p:nvPr/>
        </p:nvGrpSpPr>
        <p:grpSpPr>
          <a:xfrm>
            <a:off x="1136796" y="5797275"/>
            <a:ext cx="9918408" cy="495575"/>
            <a:chOff x="1381539" y="5208102"/>
            <a:chExt cx="9918408" cy="495575"/>
          </a:xfrm>
        </p:grpSpPr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5CBEFDF5-E153-D64F-BD52-EECFA9E5A241}"/>
                </a:ext>
              </a:extLst>
            </p:cNvPr>
            <p:cNvSpPr txBox="1"/>
            <p:nvPr/>
          </p:nvSpPr>
          <p:spPr>
            <a:xfrm>
              <a:off x="1381539" y="5208104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/>
                <a:t>年</a:t>
              </a:r>
            </a:p>
          </p:txBody>
        </p:sp>
        <p:sp>
          <p:nvSpPr>
            <p:cNvPr id="37" name="テキスト ボックス 36">
              <a:extLst>
                <a:ext uri="{FF2B5EF4-FFF2-40B4-BE49-F238E27FC236}">
                  <a16:creationId xmlns:a16="http://schemas.microsoft.com/office/drawing/2014/main" id="{9A3CC335-7931-7E44-B400-1F948CDE3C3F}"/>
                </a:ext>
              </a:extLst>
            </p:cNvPr>
            <p:cNvSpPr txBox="1"/>
            <p:nvPr/>
          </p:nvSpPr>
          <p:spPr>
            <a:xfrm>
              <a:off x="4369167" y="5208103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月</a:t>
              </a:r>
              <a:endParaRPr kumimoji="1" lang="ja-JP" altLang="en-US" sz="2400"/>
            </a:p>
          </p:txBody>
        </p:sp>
        <p:sp>
          <p:nvSpPr>
            <p:cNvPr id="38" name="テキスト ボックス 37">
              <a:extLst>
                <a:ext uri="{FF2B5EF4-FFF2-40B4-BE49-F238E27FC236}">
                  <a16:creationId xmlns:a16="http://schemas.microsoft.com/office/drawing/2014/main" id="{D7244C58-DBC3-5C43-B575-08DCFE6B8BE4}"/>
                </a:ext>
              </a:extLst>
            </p:cNvPr>
            <p:cNvSpPr txBox="1"/>
            <p:nvPr/>
          </p:nvSpPr>
          <p:spPr>
            <a:xfrm>
              <a:off x="7407628" y="524201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日</a:t>
              </a:r>
              <a:endParaRPr kumimoji="1" lang="ja-JP" altLang="en-US" sz="2400"/>
            </a:p>
          </p:txBody>
        </p:sp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87AB18C7-2D3C-7048-A58C-0CADD26C7AC5}"/>
                </a:ext>
              </a:extLst>
            </p:cNvPr>
            <p:cNvSpPr txBox="1"/>
            <p:nvPr/>
          </p:nvSpPr>
          <p:spPr>
            <a:xfrm>
              <a:off x="10693660" y="5208102"/>
              <a:ext cx="6062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2400"/>
                <a:t>時</a:t>
              </a:r>
              <a:endParaRPr kumimoji="1" lang="ja-JP" altLang="en-US" sz="2400"/>
            </a:p>
          </p:txBody>
        </p:sp>
      </p:grp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D31F049-EACF-8347-8B04-1A5625CF2B39}"/>
              </a:ext>
            </a:extLst>
          </p:cNvPr>
          <p:cNvSpPr txBox="1"/>
          <p:nvPr/>
        </p:nvSpPr>
        <p:spPr>
          <a:xfrm>
            <a:off x="7211663" y="2112654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午</a:t>
            </a:r>
            <a:endParaRPr lang="en-US" altLang="ja-JP" sz="2400" dirty="0">
              <a:solidFill>
                <a:srgbClr val="FF0000"/>
              </a:solidFill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94A89DF-9287-EC4A-9411-41EFAED9143B}"/>
              </a:ext>
            </a:extLst>
          </p:cNvPr>
          <p:cNvSpPr txBox="1"/>
          <p:nvPr/>
        </p:nvSpPr>
        <p:spPr>
          <a:xfrm>
            <a:off x="447092" y="445150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丑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F6FDA338-EAE1-1648-AB32-50DFDB460D37}"/>
              </a:ext>
            </a:extLst>
          </p:cNvPr>
          <p:cNvSpPr txBox="1"/>
          <p:nvPr/>
        </p:nvSpPr>
        <p:spPr>
          <a:xfrm>
            <a:off x="2945417" y="3436866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卯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38944085-0F1D-C144-95AA-1F6BABC5D001}"/>
              </a:ext>
            </a:extLst>
          </p:cNvPr>
          <p:cNvSpPr txBox="1"/>
          <p:nvPr/>
        </p:nvSpPr>
        <p:spPr>
          <a:xfrm>
            <a:off x="2414741" y="2501041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F823AF4F-3DEE-2743-BFE6-2D64737DB2B7}"/>
              </a:ext>
            </a:extLst>
          </p:cNvPr>
          <p:cNvSpPr txBox="1"/>
          <p:nvPr/>
        </p:nvSpPr>
        <p:spPr>
          <a:xfrm>
            <a:off x="5570597" y="3436866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6372EF69-EEBE-2C46-9B0A-527467EF314F}"/>
              </a:ext>
            </a:extLst>
          </p:cNvPr>
          <p:cNvSpPr txBox="1"/>
          <p:nvPr/>
        </p:nvSpPr>
        <p:spPr>
          <a:xfrm>
            <a:off x="7211662" y="4844043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45FAC208-4269-8040-9758-95DEA7520893}"/>
              </a:ext>
            </a:extLst>
          </p:cNvPr>
          <p:cNvSpPr txBox="1"/>
          <p:nvPr/>
        </p:nvSpPr>
        <p:spPr>
          <a:xfrm>
            <a:off x="9729538" y="6258940"/>
            <a:ext cx="18769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/>
              <a:t>5-7</a:t>
            </a:r>
            <a:r>
              <a:rPr kumimoji="1" lang="ja-JP" altLang="en-US"/>
              <a:t>時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FFDC9099-342E-1142-AEE9-A083194DD126}"/>
              </a:ext>
            </a:extLst>
          </p:cNvPr>
          <p:cNvSpPr txBox="1"/>
          <p:nvPr/>
        </p:nvSpPr>
        <p:spPr>
          <a:xfrm>
            <a:off x="2291143" y="4382378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91F3CA8-762F-2042-AC12-123B1D49C7BB}"/>
              </a:ext>
            </a:extLst>
          </p:cNvPr>
          <p:cNvSpPr txBox="1"/>
          <p:nvPr/>
        </p:nvSpPr>
        <p:spPr>
          <a:xfrm>
            <a:off x="8916345" y="3526484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卯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D5BF8045-FE81-4E49-A876-EB94D7119CC4}"/>
              </a:ext>
            </a:extLst>
          </p:cNvPr>
          <p:cNvSpPr txBox="1"/>
          <p:nvPr/>
        </p:nvSpPr>
        <p:spPr>
          <a:xfrm>
            <a:off x="11655806" y="3546165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>
                <a:solidFill>
                  <a:srgbClr val="FF0000"/>
                </a:solidFill>
              </a:rPr>
              <a:t>破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96E843E7-8E90-6F47-9798-9F7C94E9684A}"/>
              </a:ext>
            </a:extLst>
          </p:cNvPr>
          <p:cNvSpPr txBox="1"/>
          <p:nvPr/>
        </p:nvSpPr>
        <p:spPr>
          <a:xfrm>
            <a:off x="3322959" y="2507709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1CDFC5A3-57BA-C942-A26C-D6C8F91BA710}"/>
              </a:ext>
            </a:extLst>
          </p:cNvPr>
          <p:cNvSpPr txBox="1"/>
          <p:nvPr/>
        </p:nvSpPr>
        <p:spPr>
          <a:xfrm>
            <a:off x="6308184" y="2496270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3A3395E2-426C-344A-ACFB-DD0A54394CFA}"/>
              </a:ext>
            </a:extLst>
          </p:cNvPr>
          <p:cNvSpPr txBox="1"/>
          <p:nvPr/>
        </p:nvSpPr>
        <p:spPr>
          <a:xfrm>
            <a:off x="9346802" y="2574319"/>
            <a:ext cx="606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>
                <a:solidFill>
                  <a:srgbClr val="FF0000"/>
                </a:solidFill>
              </a:rPr>
              <a:t>ア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2943BF7-D7F7-1742-B65D-2ACB6A1051CF}"/>
              </a:ext>
            </a:extLst>
          </p:cNvPr>
          <p:cNvSpPr txBox="1"/>
          <p:nvPr/>
        </p:nvSpPr>
        <p:spPr>
          <a:xfrm>
            <a:off x="1218796" y="2049306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67175DA4-0CEA-BA42-9983-A51302FBC3C2}"/>
              </a:ext>
            </a:extLst>
          </p:cNvPr>
          <p:cNvSpPr txBox="1"/>
          <p:nvPr/>
        </p:nvSpPr>
        <p:spPr>
          <a:xfrm>
            <a:off x="3945740" y="4780859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E8F0A93B-9852-9143-BAA9-4E1CF8CB232C}"/>
              </a:ext>
            </a:extLst>
          </p:cNvPr>
          <p:cNvSpPr txBox="1"/>
          <p:nvPr/>
        </p:nvSpPr>
        <p:spPr>
          <a:xfrm>
            <a:off x="6921150" y="5210510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496B2DD8-6ED3-7B4D-9A53-4F85F321B356}"/>
              </a:ext>
            </a:extLst>
          </p:cNvPr>
          <p:cNvSpPr txBox="1"/>
          <p:nvPr/>
        </p:nvSpPr>
        <p:spPr>
          <a:xfrm>
            <a:off x="9966440" y="4893564"/>
            <a:ext cx="107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>
                <a:solidFill>
                  <a:srgbClr val="FF0000"/>
                </a:solidFill>
              </a:rPr>
              <a:t>水火殺</a:t>
            </a:r>
            <a:endParaRPr kumimoji="1" lang="ja-JP" altLang="en-US" sz="2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853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1650</Words>
  <Application>Microsoft Macintosh PowerPoint</Application>
  <PresentationFormat>ワイド画面</PresentationFormat>
  <Paragraphs>1161</Paragraphs>
  <Slides>47</Slides>
  <Notes>47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47</vt:i4>
      </vt:variant>
    </vt:vector>
  </HeadingPairs>
  <TitlesOfParts>
    <vt:vector size="52" baseType="lpstr">
      <vt:lpstr>游ゴシック</vt:lpstr>
      <vt:lpstr>游ゴシック Light</vt:lpstr>
      <vt:lpstr>Arial</vt:lpstr>
      <vt:lpstr>Wingdings 2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木下 直子</dc:creator>
  <cp:lastModifiedBy>藤野 淳</cp:lastModifiedBy>
  <cp:revision>55</cp:revision>
  <cp:lastPrinted>2020-12-10T12:37:27Z</cp:lastPrinted>
  <dcterms:created xsi:type="dcterms:W3CDTF">2020-10-05T04:10:32Z</dcterms:created>
  <dcterms:modified xsi:type="dcterms:W3CDTF">2020-12-25T23:53:52Z</dcterms:modified>
</cp:coreProperties>
</file>