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378" r:id="rId2"/>
    <p:sldId id="383" r:id="rId3"/>
    <p:sldId id="381" r:id="rId4"/>
    <p:sldId id="426" r:id="rId5"/>
    <p:sldId id="428" r:id="rId6"/>
    <p:sldId id="429" r:id="rId7"/>
    <p:sldId id="430" r:id="rId8"/>
    <p:sldId id="431" r:id="rId9"/>
    <p:sldId id="299" r:id="rId10"/>
    <p:sldId id="339" r:id="rId11"/>
    <p:sldId id="432" r:id="rId12"/>
    <p:sldId id="446" r:id="rId13"/>
    <p:sldId id="460" r:id="rId14"/>
    <p:sldId id="474" r:id="rId15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2F92"/>
    <a:srgbClr val="FEEBFF"/>
    <a:srgbClr val="B5D465"/>
    <a:srgbClr val="85BC8F"/>
    <a:srgbClr val="6A8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884"/>
  </p:normalViewPr>
  <p:slideViewPr>
    <p:cSldViewPr snapToGrid="0" snapToObjects="1">
      <p:cViewPr varScale="1">
        <p:scale>
          <a:sx n="105" d="100"/>
          <a:sy n="105" d="100"/>
        </p:scale>
        <p:origin x="3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C8A0E-98CD-C044-A55E-8520F6D0A31E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E820-220D-AD4A-B918-958D8E905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8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E820-220D-AD4A-B918-958D8E9051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7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E820-220D-AD4A-B918-958D8E9051E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40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E820-220D-AD4A-B918-958D8E9051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7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96A-AD44-A846-9DE5-5363F12B2742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A597-A632-0543-9F18-2ACB26E0C847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1087-E904-B94B-BB8E-170BF3B951B6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2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94DD-729D-294B-96F2-FDB8C290BDC6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FE6-9E70-5B4D-81F4-DE33F0B2C0F2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B4C2-6E7F-F146-94A5-7E608343B4D8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69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7ED-B089-BA44-BBEA-546FF95E75BB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9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BA3D-F86A-6A41-81BC-EAF0777B3341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3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FB0-905D-164C-9EDC-5368F2631468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1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4F17-AE9D-7E46-8CFC-B7379A1F8F3D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5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47A-1453-004A-97D8-DA49C0411360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36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3D4F-6458-2B4A-B008-13B1E5EA423C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6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F87D0F-8000-0F46-9D75-45A28EE70EB2}"/>
              </a:ext>
            </a:extLst>
          </p:cNvPr>
          <p:cNvSpPr txBox="1"/>
          <p:nvPr/>
        </p:nvSpPr>
        <p:spPr>
          <a:xfrm>
            <a:off x="953305" y="403636"/>
            <a:ext cx="3736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（</a:t>
            </a:r>
            <a:r>
              <a:rPr kumimoji="1" lang="en-US" altLang="ja-JP" sz="1200" dirty="0"/>
              <a:t>Index</a:t>
            </a:r>
            <a:r>
              <a:rPr kumimoji="1" lang="ja-JP" altLang="en-US" sz="1200"/>
              <a:t>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B55820-AA50-5043-A139-8BCB24FB4FB5}"/>
              </a:ext>
            </a:extLst>
          </p:cNvPr>
          <p:cNvSpPr txBox="1"/>
          <p:nvPr/>
        </p:nvSpPr>
        <p:spPr>
          <a:xfrm>
            <a:off x="953305" y="859055"/>
            <a:ext cx="4912236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大アルカナ　</a:t>
            </a:r>
            <a:r>
              <a:rPr lang="en-US" altLang="ja-JP" b="1" dirty="0"/>
              <a:t>22</a:t>
            </a:r>
            <a:r>
              <a:rPr lang="ja-JP" altLang="en-US" b="1"/>
              <a:t>種</a:t>
            </a:r>
            <a:endParaRPr lang="en-US" altLang="ja-JP" b="1" dirty="0"/>
          </a:p>
          <a:p>
            <a:endParaRPr lang="en-US" altLang="ja-JP" sz="1200" b="1" dirty="0"/>
          </a:p>
          <a:p>
            <a:r>
              <a:rPr lang="en-US" altLang="ja-JP" sz="1200" b="1" dirty="0"/>
              <a:t>0</a:t>
            </a:r>
            <a:r>
              <a:rPr lang="ja-JP" altLang="en-US" sz="1200" b="1"/>
              <a:t>：愚者（</a:t>
            </a:r>
            <a:r>
              <a:rPr lang="en" altLang="ja-JP" sz="1200" dirty="0"/>
              <a:t>The Fool</a:t>
            </a:r>
            <a:r>
              <a:rPr lang="ja-JP" altLang="en-US" sz="1200"/>
              <a:t>）</a:t>
            </a:r>
            <a:endParaRPr lang="en-US" altLang="ja-JP" sz="1200" dirty="0"/>
          </a:p>
          <a:p>
            <a:endParaRPr lang="en" altLang="ja-JP" sz="1200" dirty="0"/>
          </a:p>
          <a:p>
            <a:r>
              <a:rPr lang="en" altLang="ja-JP" sz="1200" b="1" dirty="0"/>
              <a:t>1</a:t>
            </a:r>
            <a:r>
              <a:rPr lang="ja-JP" altLang="en" sz="1200" b="1"/>
              <a:t>：</a:t>
            </a:r>
            <a:r>
              <a:rPr lang="ja-JP" altLang="en-US" sz="1200" b="1"/>
              <a:t>魔術師（</a:t>
            </a:r>
            <a:r>
              <a:rPr lang="en" altLang="ja-JP" sz="1200" dirty="0"/>
              <a:t>The Magician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2</a:t>
            </a:r>
            <a:r>
              <a:rPr lang="ja-JP" altLang="en" sz="1200" b="1"/>
              <a:t>：</a:t>
            </a:r>
            <a:r>
              <a:rPr lang="ja-JP" altLang="en-US" sz="1200" b="1"/>
              <a:t>女教皇（</a:t>
            </a:r>
            <a:r>
              <a:rPr lang="en" altLang="ja-JP" sz="1200" dirty="0"/>
              <a:t>The High Priestess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3</a:t>
            </a:r>
            <a:r>
              <a:rPr lang="ja-JP" altLang="en" sz="1200" b="1"/>
              <a:t>：</a:t>
            </a:r>
            <a:r>
              <a:rPr lang="ja-JP" altLang="en-US" sz="1200" b="1"/>
              <a:t>女帝（</a:t>
            </a:r>
            <a:r>
              <a:rPr lang="en" altLang="ja-JP" sz="1200" dirty="0"/>
              <a:t>The Empress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4</a:t>
            </a:r>
            <a:r>
              <a:rPr lang="ja-JP" altLang="en" sz="1200" b="1"/>
              <a:t>：</a:t>
            </a:r>
            <a:r>
              <a:rPr lang="ja-JP" altLang="en-US" sz="1200" b="1"/>
              <a:t>皇帝（</a:t>
            </a:r>
            <a:r>
              <a:rPr lang="en" altLang="ja-JP" sz="1200" dirty="0"/>
              <a:t>The Emperor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5</a:t>
            </a:r>
            <a:r>
              <a:rPr lang="ja-JP" altLang="en" sz="1200" b="1"/>
              <a:t>：</a:t>
            </a:r>
            <a:r>
              <a:rPr lang="ja-JP" altLang="en-US" sz="1200" b="1"/>
              <a:t>教皇（</a:t>
            </a:r>
            <a:r>
              <a:rPr lang="en" altLang="ja-JP" sz="1200" dirty="0"/>
              <a:t>The Hierophant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6</a:t>
            </a:r>
            <a:r>
              <a:rPr lang="ja-JP" altLang="en" sz="1200" b="1"/>
              <a:t>：</a:t>
            </a:r>
            <a:r>
              <a:rPr lang="ja-JP" altLang="en-US" sz="1200" b="1"/>
              <a:t>恋人（</a:t>
            </a:r>
            <a:r>
              <a:rPr lang="en" altLang="ja-JP" sz="1200" dirty="0"/>
              <a:t>The Lovers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7</a:t>
            </a:r>
            <a:r>
              <a:rPr lang="ja-JP" altLang="en" sz="1200" b="1"/>
              <a:t>：</a:t>
            </a:r>
            <a:r>
              <a:rPr lang="ja-JP" altLang="en-US" sz="1200" b="1"/>
              <a:t>戦車（</a:t>
            </a:r>
            <a:r>
              <a:rPr lang="en" altLang="ja-JP" sz="1200" dirty="0"/>
              <a:t>The Chariot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8</a:t>
            </a:r>
            <a:r>
              <a:rPr lang="ja-JP" altLang="en" sz="1200" b="1"/>
              <a:t>：</a:t>
            </a:r>
            <a:r>
              <a:rPr lang="ja-JP" altLang="en-US" sz="1200" b="1"/>
              <a:t>力（</a:t>
            </a:r>
            <a:r>
              <a:rPr lang="en" altLang="ja-JP" sz="1200" dirty="0"/>
              <a:t>Strength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9</a:t>
            </a:r>
            <a:r>
              <a:rPr lang="ja-JP" altLang="en" sz="1200" b="1"/>
              <a:t>：</a:t>
            </a:r>
            <a:r>
              <a:rPr lang="ja-JP" altLang="en-US" sz="1200" b="1"/>
              <a:t>隠者（</a:t>
            </a:r>
            <a:r>
              <a:rPr lang="en" altLang="ja-JP" sz="1200" dirty="0"/>
              <a:t>The Hermit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10</a:t>
            </a:r>
            <a:r>
              <a:rPr lang="ja-JP" altLang="en" sz="1200" b="1"/>
              <a:t>：</a:t>
            </a:r>
            <a:r>
              <a:rPr lang="ja-JP" altLang="en-US" sz="1200" b="1"/>
              <a:t>運命の輪（</a:t>
            </a:r>
            <a:r>
              <a:rPr lang="en" altLang="ja-JP" sz="1200" dirty="0"/>
              <a:t>Wheel of Fortune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11</a:t>
            </a:r>
            <a:r>
              <a:rPr lang="ja-JP" altLang="en" sz="1200" b="1"/>
              <a:t>：</a:t>
            </a:r>
            <a:r>
              <a:rPr lang="ja-JP" altLang="en-US" sz="1200" b="1"/>
              <a:t>正義（</a:t>
            </a:r>
            <a:r>
              <a:rPr lang="en" altLang="ja-JP" sz="1200" dirty="0"/>
              <a:t>Justice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12</a:t>
            </a:r>
            <a:r>
              <a:rPr lang="ja-JP" altLang="en" sz="1200" b="1"/>
              <a:t>：</a:t>
            </a:r>
            <a:r>
              <a:rPr lang="ja-JP" altLang="en-US" sz="1200" b="1"/>
              <a:t>吊るされた男（</a:t>
            </a:r>
            <a:r>
              <a:rPr lang="en" altLang="ja-JP" sz="1200" dirty="0"/>
              <a:t>The Hanged Man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13</a:t>
            </a:r>
            <a:r>
              <a:rPr lang="ja-JP" altLang="en" sz="1200" b="1"/>
              <a:t>：</a:t>
            </a:r>
            <a:r>
              <a:rPr lang="ja-JP" altLang="en-US" sz="1200" b="1"/>
              <a:t>死神（</a:t>
            </a:r>
            <a:r>
              <a:rPr lang="en" altLang="ja-JP" sz="1200" dirty="0"/>
              <a:t>The Death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14</a:t>
            </a:r>
            <a:r>
              <a:rPr lang="ja-JP" altLang="en" sz="1200" b="1"/>
              <a:t>：</a:t>
            </a:r>
            <a:r>
              <a:rPr lang="ja-JP" altLang="en-US" sz="1200" b="1"/>
              <a:t>節制（</a:t>
            </a:r>
            <a:r>
              <a:rPr lang="en" altLang="ja-JP" sz="1200" dirty="0"/>
              <a:t>The Temperance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15</a:t>
            </a:r>
            <a:r>
              <a:rPr lang="ja-JP" altLang="en" sz="1200" b="1"/>
              <a:t>：</a:t>
            </a:r>
            <a:r>
              <a:rPr lang="ja-JP" altLang="en-US" sz="1200" b="1"/>
              <a:t>悪魔（</a:t>
            </a:r>
            <a:r>
              <a:rPr lang="en" altLang="ja-JP" sz="1200" dirty="0"/>
              <a:t>The Devil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16</a:t>
            </a:r>
            <a:r>
              <a:rPr lang="ja-JP" altLang="en" sz="1200" b="1"/>
              <a:t>：</a:t>
            </a:r>
            <a:r>
              <a:rPr lang="ja-JP" altLang="en-US" sz="1200" b="1"/>
              <a:t>塔（</a:t>
            </a:r>
            <a:r>
              <a:rPr lang="en" altLang="ja-JP" sz="1200" dirty="0"/>
              <a:t>The Tower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17</a:t>
            </a:r>
            <a:r>
              <a:rPr lang="ja-JP" altLang="en" sz="1200" b="1"/>
              <a:t>：</a:t>
            </a:r>
            <a:r>
              <a:rPr lang="ja-JP" altLang="en-US" sz="1200" b="1"/>
              <a:t>星（</a:t>
            </a:r>
            <a:r>
              <a:rPr lang="en" altLang="ja-JP" sz="1200" dirty="0"/>
              <a:t>The Star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18</a:t>
            </a:r>
            <a:r>
              <a:rPr lang="ja-JP" altLang="en" sz="1200" b="1"/>
              <a:t>：</a:t>
            </a:r>
            <a:r>
              <a:rPr lang="ja-JP" altLang="en-US" sz="1200" b="1"/>
              <a:t>月（</a:t>
            </a:r>
            <a:r>
              <a:rPr lang="en" altLang="ja-JP" sz="1200" dirty="0"/>
              <a:t>The Moon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19</a:t>
            </a:r>
            <a:r>
              <a:rPr lang="ja-JP" altLang="en" sz="1200" b="1"/>
              <a:t>：</a:t>
            </a:r>
            <a:r>
              <a:rPr lang="ja-JP" altLang="en-US" sz="1200" b="1"/>
              <a:t>太陽（</a:t>
            </a:r>
            <a:r>
              <a:rPr lang="en" altLang="ja-JP" sz="1200" dirty="0"/>
              <a:t>The Sun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20</a:t>
            </a:r>
            <a:r>
              <a:rPr lang="ja-JP" altLang="en" sz="1200" b="1"/>
              <a:t>：</a:t>
            </a:r>
            <a:r>
              <a:rPr lang="ja-JP" altLang="en-US" sz="1200" b="1"/>
              <a:t>審判（</a:t>
            </a:r>
            <a:r>
              <a:rPr lang="en" altLang="ja-JP" sz="1200" dirty="0"/>
              <a:t>Judgment</a:t>
            </a:r>
            <a:r>
              <a:rPr lang="ja-JP" altLang="en-US" sz="1200"/>
              <a:t>）</a:t>
            </a:r>
            <a:endParaRPr lang="en" altLang="ja-JP" sz="1200" dirty="0"/>
          </a:p>
          <a:p>
            <a:endParaRPr lang="en" altLang="ja-JP" sz="1200" b="1" dirty="0"/>
          </a:p>
          <a:p>
            <a:r>
              <a:rPr lang="en" altLang="ja-JP" sz="1200" b="1" dirty="0"/>
              <a:t>21</a:t>
            </a:r>
            <a:r>
              <a:rPr lang="ja-JP" altLang="en" sz="1200" b="1"/>
              <a:t>：</a:t>
            </a:r>
            <a:r>
              <a:rPr lang="ja-JP" altLang="en-US" sz="1200" b="1"/>
              <a:t>世界（</a:t>
            </a:r>
            <a:r>
              <a:rPr lang="en" altLang="ja-JP" sz="1200" dirty="0"/>
              <a:t>The World</a:t>
            </a:r>
            <a:r>
              <a:rPr lang="ja-JP" altLang="en-US" sz="1200"/>
              <a:t>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97843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gで描かれた絵画&#10;&#10;低い精度で自動的に生成された説明">
            <a:extLst>
              <a:ext uri="{FF2B5EF4-FFF2-40B4-BE49-F238E27FC236}">
                <a16:creationId xmlns:a16="http://schemas.microsoft.com/office/drawing/2014/main" id="{14C6E580-639F-97E0-B41E-5327420A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4301261" y="5903518"/>
            <a:ext cx="2789499" cy="371933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A8F42-EE20-36BC-2B36-A2ED626D7DBA}"/>
              </a:ext>
            </a:extLst>
          </p:cNvPr>
          <p:cNvSpPr txBox="1"/>
          <p:nvPr/>
        </p:nvSpPr>
        <p:spPr>
          <a:xfrm>
            <a:off x="911933" y="1339078"/>
            <a:ext cx="5626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このカードがよく出てくるシーン</a:t>
            </a:r>
            <a:endParaRPr lang="en-US" altLang="ja-JP" sz="1200" dirty="0"/>
          </a:p>
          <a:p>
            <a:r>
              <a:rPr lang="ja-JP" altLang="en-US" sz="1200"/>
              <a:t>他にも多くのケースがあり可能性は無限です。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・進学や転職など進路について考えているとき。</a:t>
            </a:r>
            <a:endParaRPr lang="en-US" altLang="ja-JP" sz="1200" dirty="0"/>
          </a:p>
          <a:p>
            <a:r>
              <a:rPr lang="ja-JP" altLang="en-US" sz="1200"/>
              <a:t>・好きなことや天職が見つかりそうなとき。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・身の危険が迫っているとき。</a:t>
            </a:r>
            <a:endParaRPr lang="en-US" altLang="ja-JP" sz="1200" dirty="0"/>
          </a:p>
          <a:p>
            <a:r>
              <a:rPr lang="ja-JP" altLang="en-US" sz="1200"/>
              <a:t>・一旦停止をした方がよいとき。</a:t>
            </a:r>
            <a:endParaRPr lang="en-US" altLang="ja-JP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BD4AF5-A184-7F88-7FD2-EAF98EC5A086}"/>
              </a:ext>
            </a:extLst>
          </p:cNvPr>
          <p:cNvSpPr txBox="1"/>
          <p:nvPr/>
        </p:nvSpPr>
        <p:spPr>
          <a:xfrm>
            <a:off x="911933" y="6867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Scene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487A8954-205D-1D1F-1462-29145E0F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70" y="2022620"/>
            <a:ext cx="1252879" cy="9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  </a:t>
            </a:r>
          </a:p>
          <a:p>
            <a:r>
              <a:rPr lang="en" altLang="ja-JP" dirty="0"/>
              <a:t>Ace of Wands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杖</a:t>
            </a:r>
          </a:p>
        </p:txBody>
      </p:sp>
      <p:pic>
        <p:nvPicPr>
          <p:cNvPr id="10" name="図 9" descr="写真, 異なる, 部屋, 記号 が含まれている画像&#10;&#10;自動的に生成された説明">
            <a:extLst>
              <a:ext uri="{FF2B5EF4-FFF2-40B4-BE49-F238E27FC236}">
                <a16:creationId xmlns:a16="http://schemas.microsoft.com/office/drawing/2014/main" id="{66738B9B-EB9B-049C-A16D-A70F1FF7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3" y="849201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EAED69-B2BB-88DE-4368-8008A94D9D3C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706C19-0B3E-8127-292A-2D6D4650C146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23643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Cups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聖杯</a:t>
            </a:r>
          </a:p>
        </p:txBody>
      </p:sp>
      <p:pic>
        <p:nvPicPr>
          <p:cNvPr id="14" name="図 13" descr="壁に掛けられた絵&#10;&#10;中程度の精度で自動的に生成された説明">
            <a:extLst>
              <a:ext uri="{FF2B5EF4-FFF2-40B4-BE49-F238E27FC236}">
                <a16:creationId xmlns:a16="http://schemas.microsoft.com/office/drawing/2014/main" id="{5D0BC6A1-AF49-548F-E039-436D43DD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42" y="727693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BC8D63-E6CE-65EF-8B1C-7F89CE4FC524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ED54D3-CC30-024B-34DC-79DE96F3280B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24855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Swords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剣</a:t>
            </a:r>
          </a:p>
        </p:txBody>
      </p:sp>
      <p:pic>
        <p:nvPicPr>
          <p:cNvPr id="9" name="図 8" descr="Cgで描かれた絵画&#10;&#10;中程度の精度で自動的に生成された説明">
            <a:extLst>
              <a:ext uri="{FF2B5EF4-FFF2-40B4-BE49-F238E27FC236}">
                <a16:creationId xmlns:a16="http://schemas.microsoft.com/office/drawing/2014/main" id="{EE31A614-43DA-1F8C-E5F8-F6013E86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4" y="797109"/>
            <a:ext cx="2789499" cy="37193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DFB85F-D613-E2A7-5D79-424FBC8DE282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EEDEB0-533B-F06E-68AD-320E5E3AF5AF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49417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Pentacles</a:t>
            </a:r>
            <a:endParaRPr lang="en-US" altLang="ja-JP" dirty="0"/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金貨</a:t>
            </a:r>
            <a:endParaRPr kumimoji="1" lang="ja-JP" altLang="en-US" sz="200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pic>
        <p:nvPicPr>
          <p:cNvPr id="9" name="図 8" descr="写真, 異なる, 部屋, 記号 が含まれている画像&#10;&#10;自動的に生成された説明">
            <a:extLst>
              <a:ext uri="{FF2B5EF4-FFF2-40B4-BE49-F238E27FC236}">
                <a16:creationId xmlns:a16="http://schemas.microsoft.com/office/drawing/2014/main" id="{EDCC6827-AF9C-83C4-6EF1-11624FB6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3" y="882905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DF3672-0329-2597-E1C8-00B87A6468CE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CAFF57-448B-F531-8ADE-C2C210B48911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419727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F87D0F-8000-0F46-9D75-45A28EE70EB2}"/>
              </a:ext>
            </a:extLst>
          </p:cNvPr>
          <p:cNvSpPr txBox="1"/>
          <p:nvPr/>
        </p:nvSpPr>
        <p:spPr>
          <a:xfrm>
            <a:off x="953305" y="403636"/>
            <a:ext cx="3736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（</a:t>
            </a:r>
            <a:r>
              <a:rPr kumimoji="1" lang="en-US" altLang="ja-JP" sz="1200" dirty="0"/>
              <a:t>Index</a:t>
            </a:r>
            <a:r>
              <a:rPr kumimoji="1" lang="ja-JP" altLang="en-US" sz="1200"/>
              <a:t>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B55820-AA50-5043-A139-8BCB24FB4FB5}"/>
              </a:ext>
            </a:extLst>
          </p:cNvPr>
          <p:cNvSpPr txBox="1"/>
          <p:nvPr/>
        </p:nvSpPr>
        <p:spPr>
          <a:xfrm>
            <a:off x="953305" y="859055"/>
            <a:ext cx="2475695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小アルカナ　</a:t>
            </a:r>
            <a:r>
              <a:rPr lang="en-US" altLang="ja-JP" b="1" dirty="0"/>
              <a:t>56</a:t>
            </a:r>
            <a:r>
              <a:rPr lang="ja-JP" altLang="en-US" b="1"/>
              <a:t>種</a:t>
            </a:r>
            <a:endParaRPr lang="en-US" altLang="ja-JP" b="1" dirty="0"/>
          </a:p>
          <a:p>
            <a:endParaRPr lang="en-US" altLang="ja-JP" sz="1200" dirty="0"/>
          </a:p>
          <a:p>
            <a:r>
              <a:rPr lang="ja-JP" altLang="en-US" b="1"/>
              <a:t>杖（</a:t>
            </a:r>
            <a:r>
              <a:rPr lang="en" altLang="ja-JP" b="1" dirty="0"/>
              <a:t>Wand</a:t>
            </a:r>
            <a:r>
              <a:rPr lang="ja-JP" altLang="en" b="1"/>
              <a:t>）</a:t>
            </a:r>
            <a:endParaRPr lang="en" altLang="ja-JP" b="1" dirty="0"/>
          </a:p>
          <a:p>
            <a:br>
              <a:rPr lang="en" altLang="ja-JP" sz="1200" dirty="0"/>
            </a:br>
            <a:endParaRPr lang="en" altLang="ja-JP" sz="1200" dirty="0"/>
          </a:p>
          <a:p>
            <a:r>
              <a:rPr lang="en" altLang="ja-JP" sz="1200" dirty="0"/>
              <a:t>1</a:t>
            </a:r>
            <a:r>
              <a:rPr lang="ja-JP" altLang="en" sz="1200"/>
              <a:t>（</a:t>
            </a:r>
            <a:r>
              <a:rPr lang="en" altLang="ja-JP" sz="1200" dirty="0"/>
              <a:t>Ace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2</a:t>
            </a:r>
            <a:r>
              <a:rPr lang="ja-JP" altLang="en" sz="1200"/>
              <a:t>（</a:t>
            </a:r>
            <a:r>
              <a:rPr lang="en" altLang="ja-JP" sz="1200" dirty="0"/>
              <a:t>Two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3</a:t>
            </a:r>
            <a:r>
              <a:rPr lang="ja-JP" altLang="en" sz="1200"/>
              <a:t>（</a:t>
            </a:r>
            <a:r>
              <a:rPr lang="en" altLang="ja-JP" sz="1200" dirty="0"/>
              <a:t>Three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4</a:t>
            </a:r>
            <a:r>
              <a:rPr lang="ja-JP" altLang="en" sz="1200"/>
              <a:t>（</a:t>
            </a:r>
            <a:r>
              <a:rPr lang="en" altLang="ja-JP" sz="1200" dirty="0"/>
              <a:t>Four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5</a:t>
            </a:r>
            <a:r>
              <a:rPr lang="ja-JP" altLang="en" sz="1200"/>
              <a:t>（</a:t>
            </a:r>
            <a:r>
              <a:rPr lang="en" altLang="ja-JP" sz="1200" dirty="0"/>
              <a:t>Five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6</a:t>
            </a:r>
            <a:r>
              <a:rPr lang="ja-JP" altLang="en" sz="1200"/>
              <a:t>（</a:t>
            </a:r>
            <a:r>
              <a:rPr lang="en" altLang="ja-JP" sz="1200" dirty="0"/>
              <a:t>Six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7</a:t>
            </a:r>
            <a:r>
              <a:rPr lang="ja-JP" altLang="en" sz="1200"/>
              <a:t>（</a:t>
            </a:r>
            <a:r>
              <a:rPr lang="en" altLang="ja-JP" sz="1200" dirty="0"/>
              <a:t>Seven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8</a:t>
            </a:r>
            <a:r>
              <a:rPr lang="ja-JP" altLang="en" sz="1200"/>
              <a:t>（</a:t>
            </a:r>
            <a:r>
              <a:rPr lang="en" altLang="ja-JP" sz="1200" dirty="0"/>
              <a:t>Eight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9</a:t>
            </a:r>
            <a:r>
              <a:rPr lang="ja-JP" altLang="en" sz="1200"/>
              <a:t>（</a:t>
            </a:r>
            <a:r>
              <a:rPr lang="en" altLang="ja-JP" sz="1200" dirty="0"/>
              <a:t>Nine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10</a:t>
            </a:r>
            <a:r>
              <a:rPr lang="ja-JP" altLang="en" sz="1200"/>
              <a:t>（</a:t>
            </a:r>
            <a:r>
              <a:rPr lang="en" altLang="ja-JP" sz="1200" dirty="0"/>
              <a:t>Ten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11 </a:t>
            </a:r>
            <a:r>
              <a:rPr lang="ja-JP" altLang="en" sz="1200"/>
              <a:t>：</a:t>
            </a:r>
            <a:r>
              <a:rPr lang="ja-JP" altLang="en-US" sz="1200"/>
              <a:t>ペイジ（</a:t>
            </a:r>
            <a:r>
              <a:rPr lang="en" altLang="ja-JP" sz="1200" dirty="0"/>
              <a:t>Page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12 </a:t>
            </a:r>
            <a:r>
              <a:rPr lang="ja-JP" altLang="en" sz="1200"/>
              <a:t>：</a:t>
            </a:r>
            <a:r>
              <a:rPr lang="ja-JP" altLang="en-US" sz="1200"/>
              <a:t>騎士（</a:t>
            </a:r>
            <a:r>
              <a:rPr lang="en" altLang="ja-JP" sz="1200" dirty="0"/>
              <a:t>Knight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13 </a:t>
            </a:r>
            <a:r>
              <a:rPr lang="ja-JP" altLang="en" sz="1200"/>
              <a:t>：</a:t>
            </a:r>
            <a:r>
              <a:rPr lang="ja-JP" altLang="en-US" sz="1200"/>
              <a:t>女王（</a:t>
            </a:r>
            <a:r>
              <a:rPr lang="en" altLang="ja-JP" sz="1200" dirty="0"/>
              <a:t>Queen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14 </a:t>
            </a:r>
            <a:r>
              <a:rPr lang="ja-JP" altLang="en" sz="1200"/>
              <a:t>：</a:t>
            </a:r>
            <a:r>
              <a:rPr lang="ja-JP" altLang="en-US" sz="1200"/>
              <a:t>王（</a:t>
            </a:r>
            <a:r>
              <a:rPr lang="en" altLang="ja-JP" sz="1200" dirty="0"/>
              <a:t>King of Wands</a:t>
            </a:r>
            <a:r>
              <a:rPr lang="ja-JP" altLang="en" sz="1200"/>
              <a:t>）</a:t>
            </a:r>
            <a:endParaRPr lang="en" altLang="ja-JP" sz="1200" dirty="0"/>
          </a:p>
          <a:p>
            <a:endParaRPr lang="en" altLang="ja-JP" sz="1200" dirty="0"/>
          </a:p>
          <a:p>
            <a:br>
              <a:rPr lang="en" altLang="ja-JP" sz="1200" dirty="0"/>
            </a:br>
            <a:endParaRPr lang="en" altLang="ja-JP" b="1" dirty="0"/>
          </a:p>
          <a:p>
            <a:r>
              <a:rPr lang="ja-JP" altLang="en-US" b="1"/>
              <a:t>聖杯（</a:t>
            </a:r>
            <a:r>
              <a:rPr lang="en" altLang="ja-JP" b="1" dirty="0"/>
              <a:t>Cup</a:t>
            </a:r>
            <a:r>
              <a:rPr lang="ja-JP" altLang="en" b="1"/>
              <a:t>）</a:t>
            </a:r>
            <a:endParaRPr lang="en" altLang="ja-JP" b="1" dirty="0"/>
          </a:p>
          <a:p>
            <a:br>
              <a:rPr lang="en" altLang="ja-JP" sz="1200" dirty="0"/>
            </a:br>
            <a:endParaRPr lang="en" altLang="ja-JP" sz="1200" dirty="0"/>
          </a:p>
          <a:p>
            <a:r>
              <a:rPr lang="en" altLang="ja-JP" sz="1200" dirty="0"/>
              <a:t>1</a:t>
            </a:r>
            <a:r>
              <a:rPr lang="ja-JP" altLang="en" sz="1200"/>
              <a:t>（</a:t>
            </a:r>
            <a:r>
              <a:rPr lang="en" altLang="ja-JP" sz="1200" dirty="0"/>
              <a:t>Ace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2</a:t>
            </a:r>
            <a:r>
              <a:rPr lang="ja-JP" altLang="en" sz="1200"/>
              <a:t>（</a:t>
            </a:r>
            <a:r>
              <a:rPr lang="en" altLang="ja-JP" sz="1200" dirty="0"/>
              <a:t>Two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3</a:t>
            </a:r>
            <a:r>
              <a:rPr lang="ja-JP" altLang="en" sz="1200"/>
              <a:t>（</a:t>
            </a:r>
            <a:r>
              <a:rPr lang="en" altLang="ja-JP" sz="1200" dirty="0"/>
              <a:t>Three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4</a:t>
            </a:r>
            <a:r>
              <a:rPr lang="ja-JP" altLang="en" sz="1200"/>
              <a:t>（</a:t>
            </a:r>
            <a:r>
              <a:rPr lang="en" altLang="ja-JP" sz="1200" dirty="0"/>
              <a:t>Four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5</a:t>
            </a:r>
            <a:r>
              <a:rPr lang="ja-JP" altLang="en" sz="1200"/>
              <a:t>（</a:t>
            </a:r>
            <a:r>
              <a:rPr lang="en" altLang="ja-JP" sz="1200" dirty="0"/>
              <a:t>Five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6</a:t>
            </a:r>
            <a:r>
              <a:rPr lang="ja-JP" altLang="en" sz="1200"/>
              <a:t>（</a:t>
            </a:r>
            <a:r>
              <a:rPr lang="en" altLang="ja-JP" sz="1200" dirty="0"/>
              <a:t>Six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7</a:t>
            </a:r>
            <a:r>
              <a:rPr lang="ja-JP" altLang="en" sz="1200"/>
              <a:t>（</a:t>
            </a:r>
            <a:r>
              <a:rPr lang="en" altLang="ja-JP" sz="1200" dirty="0"/>
              <a:t>Seven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8</a:t>
            </a:r>
            <a:r>
              <a:rPr lang="ja-JP" altLang="en" sz="1200"/>
              <a:t>（</a:t>
            </a:r>
            <a:r>
              <a:rPr lang="en" altLang="ja-JP" sz="1200" dirty="0"/>
              <a:t>Eight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9</a:t>
            </a:r>
            <a:r>
              <a:rPr lang="ja-JP" altLang="en" sz="1200"/>
              <a:t>（</a:t>
            </a:r>
            <a:r>
              <a:rPr lang="en" altLang="ja-JP" sz="1200" dirty="0"/>
              <a:t>Nine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10</a:t>
            </a:r>
            <a:r>
              <a:rPr lang="ja-JP" altLang="en" sz="1200"/>
              <a:t>（</a:t>
            </a:r>
            <a:r>
              <a:rPr lang="en" altLang="ja-JP" sz="1200" dirty="0"/>
              <a:t>Ten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11 </a:t>
            </a:r>
            <a:r>
              <a:rPr lang="ja-JP" altLang="en" sz="1200"/>
              <a:t>：</a:t>
            </a:r>
            <a:r>
              <a:rPr lang="ja-JP" altLang="en-US" sz="1200"/>
              <a:t>ペイジ（</a:t>
            </a:r>
            <a:r>
              <a:rPr lang="en" altLang="ja-JP" sz="1200" dirty="0"/>
              <a:t>Page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12 </a:t>
            </a:r>
            <a:r>
              <a:rPr lang="ja-JP" altLang="en" sz="1200"/>
              <a:t>：</a:t>
            </a:r>
            <a:r>
              <a:rPr lang="ja-JP" altLang="en-US" sz="1200"/>
              <a:t>騎士（</a:t>
            </a:r>
            <a:r>
              <a:rPr lang="en" altLang="ja-JP" sz="1200" dirty="0"/>
              <a:t>Knight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13 </a:t>
            </a:r>
            <a:r>
              <a:rPr lang="ja-JP" altLang="en" sz="1200"/>
              <a:t>：</a:t>
            </a:r>
            <a:r>
              <a:rPr lang="ja-JP" altLang="en-US" sz="1200"/>
              <a:t>女王（</a:t>
            </a:r>
            <a:r>
              <a:rPr lang="en" altLang="ja-JP" sz="1200" dirty="0"/>
              <a:t>Queen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14 </a:t>
            </a:r>
            <a:r>
              <a:rPr lang="ja-JP" altLang="en" sz="1200"/>
              <a:t>：</a:t>
            </a:r>
            <a:r>
              <a:rPr lang="ja-JP" altLang="en-US" sz="1200"/>
              <a:t>王（</a:t>
            </a:r>
            <a:r>
              <a:rPr lang="en" altLang="ja-JP" sz="1200" dirty="0"/>
              <a:t>King of Cups</a:t>
            </a:r>
            <a:r>
              <a:rPr lang="ja-JP" altLang="en" sz="1200"/>
              <a:t>）</a:t>
            </a:r>
            <a:endParaRPr lang="en" altLang="ja-JP" sz="1200" dirty="0"/>
          </a:p>
          <a:p>
            <a:endParaRPr lang="en" altLang="ja-JP" sz="1200" dirty="0"/>
          </a:p>
          <a:p>
            <a:endParaRPr lang="en" altLang="ja-JP" sz="1200" dirty="0"/>
          </a:p>
        </p:txBody>
      </p:sp>
    </p:spTree>
    <p:extLst>
      <p:ext uri="{BB962C8B-B14F-4D97-AF65-F5344CB8AC3E}">
        <p14:creationId xmlns:p14="http://schemas.microsoft.com/office/powerpoint/2010/main" val="96908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516C47-FF40-FDDB-A51D-1D064B171F44}"/>
              </a:ext>
            </a:extLst>
          </p:cNvPr>
          <p:cNvSpPr txBox="1"/>
          <p:nvPr/>
        </p:nvSpPr>
        <p:spPr>
          <a:xfrm>
            <a:off x="986609" y="1320720"/>
            <a:ext cx="282146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剣（</a:t>
            </a:r>
            <a:r>
              <a:rPr lang="en" altLang="ja-JP" b="1" dirty="0"/>
              <a:t>Sword</a:t>
            </a:r>
            <a:r>
              <a:rPr lang="ja-JP" altLang="en" b="1"/>
              <a:t>）</a:t>
            </a:r>
            <a:endParaRPr lang="en" altLang="ja-JP" b="1" dirty="0"/>
          </a:p>
          <a:p>
            <a:br>
              <a:rPr lang="en" altLang="ja-JP" sz="1200" dirty="0"/>
            </a:br>
            <a:endParaRPr lang="en" altLang="ja-JP" sz="1200" dirty="0"/>
          </a:p>
          <a:p>
            <a:r>
              <a:rPr lang="en" altLang="ja-JP" sz="1200" dirty="0"/>
              <a:t>1</a:t>
            </a:r>
            <a:r>
              <a:rPr lang="ja-JP" altLang="en" sz="1200"/>
              <a:t>（</a:t>
            </a:r>
            <a:r>
              <a:rPr lang="en" altLang="ja-JP" sz="1200" dirty="0"/>
              <a:t>Ace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2</a:t>
            </a:r>
            <a:r>
              <a:rPr lang="ja-JP" altLang="en" sz="1200"/>
              <a:t>（</a:t>
            </a:r>
            <a:r>
              <a:rPr lang="en" altLang="ja-JP" sz="1200" dirty="0"/>
              <a:t>Two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3</a:t>
            </a:r>
            <a:r>
              <a:rPr lang="ja-JP" altLang="en" sz="1200"/>
              <a:t>（</a:t>
            </a:r>
            <a:r>
              <a:rPr lang="en" altLang="ja-JP" sz="1200" dirty="0"/>
              <a:t>Three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4</a:t>
            </a:r>
            <a:r>
              <a:rPr lang="ja-JP" altLang="en" sz="1200"/>
              <a:t>（</a:t>
            </a:r>
            <a:r>
              <a:rPr lang="en" altLang="ja-JP" sz="1200" dirty="0"/>
              <a:t>Four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5</a:t>
            </a:r>
            <a:r>
              <a:rPr lang="ja-JP" altLang="en" sz="1200"/>
              <a:t>（</a:t>
            </a:r>
            <a:r>
              <a:rPr lang="en" altLang="ja-JP" sz="1200" dirty="0"/>
              <a:t>Five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6</a:t>
            </a:r>
            <a:r>
              <a:rPr lang="ja-JP" altLang="en" sz="1200"/>
              <a:t>（</a:t>
            </a:r>
            <a:r>
              <a:rPr lang="en" altLang="ja-JP" sz="1200" dirty="0"/>
              <a:t>Six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7</a:t>
            </a:r>
            <a:r>
              <a:rPr lang="ja-JP" altLang="en" sz="1200"/>
              <a:t>（</a:t>
            </a:r>
            <a:r>
              <a:rPr lang="en" altLang="ja-JP" sz="1200" dirty="0"/>
              <a:t>Seven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8</a:t>
            </a:r>
            <a:r>
              <a:rPr lang="ja-JP" altLang="en" sz="1200"/>
              <a:t>（</a:t>
            </a:r>
            <a:r>
              <a:rPr lang="en" altLang="ja-JP" sz="1200" dirty="0"/>
              <a:t>Eight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9</a:t>
            </a:r>
            <a:r>
              <a:rPr lang="ja-JP" altLang="en" sz="1200"/>
              <a:t>（</a:t>
            </a:r>
            <a:r>
              <a:rPr lang="en" altLang="ja-JP" sz="1200" dirty="0"/>
              <a:t>Nine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10</a:t>
            </a:r>
            <a:r>
              <a:rPr lang="ja-JP" altLang="en" sz="1200"/>
              <a:t>（</a:t>
            </a:r>
            <a:r>
              <a:rPr lang="en" altLang="ja-JP" sz="1200" dirty="0"/>
              <a:t>Ten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11 </a:t>
            </a:r>
            <a:r>
              <a:rPr lang="ja-JP" altLang="en" sz="1200"/>
              <a:t>：</a:t>
            </a:r>
            <a:r>
              <a:rPr lang="ja-JP" altLang="en-US" sz="1200"/>
              <a:t>ペイジ（</a:t>
            </a:r>
            <a:r>
              <a:rPr lang="en" altLang="ja-JP" sz="1200" dirty="0"/>
              <a:t>Page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12 </a:t>
            </a:r>
            <a:r>
              <a:rPr lang="ja-JP" altLang="en" sz="1200"/>
              <a:t>：</a:t>
            </a:r>
            <a:r>
              <a:rPr lang="ja-JP" altLang="en-US" sz="1200"/>
              <a:t>騎士（</a:t>
            </a:r>
            <a:r>
              <a:rPr lang="en" altLang="ja-JP" sz="1200" dirty="0"/>
              <a:t>Knight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13 </a:t>
            </a:r>
            <a:r>
              <a:rPr lang="ja-JP" altLang="en" sz="1200"/>
              <a:t>：</a:t>
            </a:r>
            <a:r>
              <a:rPr lang="ja-JP" altLang="en-US" sz="1200"/>
              <a:t>女王（</a:t>
            </a:r>
            <a:r>
              <a:rPr lang="en" altLang="ja-JP" sz="1200" dirty="0"/>
              <a:t>Queen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14 </a:t>
            </a:r>
            <a:r>
              <a:rPr lang="ja-JP" altLang="en" sz="1200"/>
              <a:t>：</a:t>
            </a:r>
            <a:r>
              <a:rPr lang="ja-JP" altLang="en-US" sz="1200"/>
              <a:t>王（</a:t>
            </a:r>
            <a:r>
              <a:rPr lang="en" altLang="ja-JP" sz="1200" dirty="0"/>
              <a:t>King of Swords</a:t>
            </a:r>
            <a:r>
              <a:rPr lang="ja-JP" altLang="en" sz="1200"/>
              <a:t>）</a:t>
            </a:r>
            <a:endParaRPr lang="en" altLang="ja-JP" sz="1200" dirty="0"/>
          </a:p>
          <a:p>
            <a:br>
              <a:rPr lang="en" altLang="ja-JP" sz="1200" dirty="0"/>
            </a:br>
            <a:endParaRPr lang="en" altLang="ja-JP" sz="1200" dirty="0"/>
          </a:p>
          <a:p>
            <a:br>
              <a:rPr lang="en" altLang="ja-JP" b="1" dirty="0"/>
            </a:br>
            <a:r>
              <a:rPr lang="ja-JP" altLang="en-US" b="1"/>
              <a:t>金貨（</a:t>
            </a:r>
            <a:r>
              <a:rPr lang="en" altLang="ja-JP" b="1" dirty="0"/>
              <a:t>Pentacle</a:t>
            </a:r>
            <a:r>
              <a:rPr lang="ja-JP" altLang="en" b="1"/>
              <a:t>）</a:t>
            </a:r>
            <a:endParaRPr lang="en" altLang="ja-JP" b="1" dirty="0"/>
          </a:p>
          <a:p>
            <a:br>
              <a:rPr lang="en" altLang="ja-JP" sz="1200" dirty="0"/>
            </a:br>
            <a:endParaRPr lang="en" altLang="ja-JP" sz="1200" dirty="0"/>
          </a:p>
          <a:p>
            <a:r>
              <a:rPr lang="en" altLang="ja-JP" sz="1200" dirty="0"/>
              <a:t>1</a:t>
            </a:r>
            <a:r>
              <a:rPr lang="ja-JP" altLang="en" sz="1200"/>
              <a:t>（</a:t>
            </a:r>
            <a:r>
              <a:rPr lang="en" altLang="ja-JP" sz="1200" dirty="0"/>
              <a:t>Ace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2</a:t>
            </a:r>
            <a:r>
              <a:rPr lang="ja-JP" altLang="en" sz="1200"/>
              <a:t>（</a:t>
            </a:r>
            <a:r>
              <a:rPr lang="en" altLang="ja-JP" sz="1200" dirty="0"/>
              <a:t>Two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3</a:t>
            </a:r>
            <a:r>
              <a:rPr lang="ja-JP" altLang="en" sz="1200"/>
              <a:t>（</a:t>
            </a:r>
            <a:r>
              <a:rPr lang="en" altLang="ja-JP" sz="1200" dirty="0"/>
              <a:t>Three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4</a:t>
            </a:r>
            <a:r>
              <a:rPr lang="ja-JP" altLang="en" sz="1200"/>
              <a:t>（</a:t>
            </a:r>
            <a:r>
              <a:rPr lang="en" altLang="ja-JP" sz="1200" dirty="0"/>
              <a:t>Four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5</a:t>
            </a:r>
            <a:r>
              <a:rPr lang="ja-JP" altLang="en" sz="1200"/>
              <a:t>（</a:t>
            </a:r>
            <a:r>
              <a:rPr lang="en" altLang="ja-JP" sz="1200" dirty="0"/>
              <a:t>Five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6</a:t>
            </a:r>
            <a:r>
              <a:rPr lang="ja-JP" altLang="en" sz="1200"/>
              <a:t>（</a:t>
            </a:r>
            <a:r>
              <a:rPr lang="en" altLang="ja-JP" sz="1200" dirty="0"/>
              <a:t>Six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7</a:t>
            </a:r>
            <a:r>
              <a:rPr lang="ja-JP" altLang="en" sz="1200"/>
              <a:t>（</a:t>
            </a:r>
            <a:r>
              <a:rPr lang="en" altLang="ja-JP" sz="1200" dirty="0"/>
              <a:t>Seven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8</a:t>
            </a:r>
            <a:r>
              <a:rPr lang="ja-JP" altLang="en" sz="1200"/>
              <a:t>（</a:t>
            </a:r>
            <a:r>
              <a:rPr lang="en" altLang="ja-JP" sz="1200" dirty="0"/>
              <a:t>Eight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9</a:t>
            </a:r>
            <a:r>
              <a:rPr lang="ja-JP" altLang="en" sz="1200"/>
              <a:t>（</a:t>
            </a:r>
            <a:r>
              <a:rPr lang="en" altLang="ja-JP" sz="1200" dirty="0"/>
              <a:t>Nine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10</a:t>
            </a:r>
            <a:r>
              <a:rPr lang="ja-JP" altLang="en" sz="1200"/>
              <a:t>（</a:t>
            </a:r>
            <a:r>
              <a:rPr lang="en" altLang="ja-JP" sz="1200" dirty="0"/>
              <a:t>Ten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11 </a:t>
            </a:r>
            <a:r>
              <a:rPr lang="ja-JP" altLang="en" sz="1200"/>
              <a:t>：</a:t>
            </a:r>
            <a:r>
              <a:rPr lang="ja-JP" altLang="en-US" sz="1200"/>
              <a:t>ペイジ（</a:t>
            </a:r>
            <a:r>
              <a:rPr lang="en" altLang="ja-JP" sz="1200" dirty="0"/>
              <a:t>Page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12 </a:t>
            </a:r>
            <a:r>
              <a:rPr lang="ja-JP" altLang="en" sz="1200"/>
              <a:t>：</a:t>
            </a:r>
            <a:r>
              <a:rPr lang="ja-JP" altLang="en-US" sz="1200"/>
              <a:t>騎士（</a:t>
            </a:r>
            <a:r>
              <a:rPr lang="en" altLang="ja-JP" sz="1200" dirty="0"/>
              <a:t>Knight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13 </a:t>
            </a:r>
            <a:r>
              <a:rPr lang="ja-JP" altLang="en" sz="1200"/>
              <a:t>：</a:t>
            </a:r>
            <a:r>
              <a:rPr lang="ja-JP" altLang="en-US" sz="1200"/>
              <a:t>女王（</a:t>
            </a:r>
            <a:r>
              <a:rPr lang="en" altLang="ja-JP" sz="1200" dirty="0"/>
              <a:t>Queen of Pentacles</a:t>
            </a:r>
            <a:r>
              <a:rPr lang="ja-JP" altLang="en" sz="1200"/>
              <a:t>）</a:t>
            </a:r>
            <a:endParaRPr lang="en" altLang="ja-JP" sz="1200" dirty="0"/>
          </a:p>
          <a:p>
            <a:r>
              <a:rPr lang="en" altLang="ja-JP" sz="1200" dirty="0"/>
              <a:t>14 </a:t>
            </a:r>
            <a:r>
              <a:rPr lang="ja-JP" altLang="en" sz="1200"/>
              <a:t>：</a:t>
            </a:r>
            <a:r>
              <a:rPr lang="ja-JP" altLang="en-US" sz="1200"/>
              <a:t>王（</a:t>
            </a:r>
            <a:r>
              <a:rPr lang="en" altLang="ja-JP" sz="1200" dirty="0"/>
              <a:t>King of Pentacles</a:t>
            </a:r>
            <a:r>
              <a:rPr lang="ja-JP" altLang="en" sz="1200"/>
              <a:t>）</a:t>
            </a:r>
            <a:endParaRPr lang="en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970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18275"/>
              </p:ext>
            </p:extLst>
          </p:nvPr>
        </p:nvGraphicFramePr>
        <p:xfrm>
          <a:off x="858640" y="819612"/>
          <a:ext cx="5547732" cy="869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4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/>
                        <a:t>0</a:t>
                      </a:r>
                      <a:r>
                        <a:rPr lang="ja-JP" altLang="en-US" sz="1050" b="1"/>
                        <a:t>：愚者（</a:t>
                      </a:r>
                      <a:r>
                        <a:rPr lang="en" altLang="ja-JP" sz="1050" dirty="0"/>
                        <a:t>The Fool</a:t>
                      </a:r>
                      <a:r>
                        <a:rPr lang="ja-JP" altLang="en-US" sz="1050"/>
                        <a:t>）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/>
                        <a:t>自由・楽観的・素朴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不安定・無謀・逆境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魔術師（</a:t>
                      </a:r>
                      <a:r>
                        <a:rPr lang="en" altLang="ja-JP" sz="1050" dirty="0"/>
                        <a:t>The Magician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女教皇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High Priestess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3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女帝（</a:t>
                      </a:r>
                      <a:r>
                        <a:rPr lang="en" altLang="ja-JP" sz="1050" dirty="0"/>
                        <a:t>The Empress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4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皇帝（</a:t>
                      </a:r>
                      <a:r>
                        <a:rPr lang="en" altLang="ja-JP" sz="1050" dirty="0"/>
                        <a:t>The Emperor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5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教皇（</a:t>
                      </a:r>
                      <a:r>
                        <a:rPr lang="en" altLang="ja-JP" sz="1050" dirty="0"/>
                        <a:t>The Hierophant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6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恋人（</a:t>
                      </a:r>
                      <a:r>
                        <a:rPr lang="en" altLang="ja-JP" sz="1050" dirty="0"/>
                        <a:t>The Lovers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7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戦車（</a:t>
                      </a:r>
                      <a:r>
                        <a:rPr lang="en" altLang="ja-JP" sz="1050" dirty="0"/>
                        <a:t>The Chariot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8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力（</a:t>
                      </a:r>
                      <a:r>
                        <a:rPr lang="en" altLang="ja-JP" sz="1050" dirty="0"/>
                        <a:t>Strength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9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隠者（</a:t>
                      </a:r>
                      <a:r>
                        <a:rPr lang="en" altLang="ja-JP" sz="1050" dirty="0"/>
                        <a:t>The Hermit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10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運命の輪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Wheel of Fortune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正義（</a:t>
                      </a:r>
                      <a:r>
                        <a:rPr lang="en" altLang="ja-JP" sz="1050" dirty="0"/>
                        <a:t>Justice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ja-JP" sz="1050" b="1" dirty="0"/>
                        <a:t>12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吊るされた男</a:t>
                      </a:r>
                      <a:endParaRPr lang="en-US" altLang="ja-JP" sz="1050" b="1" dirty="0"/>
                    </a:p>
                    <a:p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Hanged Man</a:t>
                      </a:r>
                      <a:r>
                        <a:rPr lang="ja-JP" altLang="en-US" sz="1050"/>
                        <a:t>）</a:t>
                      </a:r>
                      <a:endParaRPr lang="en" altLang="ja-JP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13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死神（</a:t>
                      </a:r>
                      <a:r>
                        <a:rPr lang="en" altLang="ja-JP" sz="1050" dirty="0"/>
                        <a:t>The Death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14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節制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Temperance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7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15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悪魔（</a:t>
                      </a:r>
                      <a:r>
                        <a:rPr lang="en" altLang="ja-JP" sz="1050" dirty="0"/>
                        <a:t>The Devil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72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16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塔（</a:t>
                      </a:r>
                      <a:r>
                        <a:rPr lang="en" altLang="ja-JP" sz="1050" dirty="0"/>
                        <a:t>The Tower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90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17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星（</a:t>
                      </a:r>
                      <a:r>
                        <a:rPr lang="en" altLang="ja-JP" sz="1050" dirty="0"/>
                        <a:t>The Star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11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18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月（</a:t>
                      </a:r>
                      <a:r>
                        <a:rPr lang="en" altLang="ja-JP" sz="1050" dirty="0"/>
                        <a:t>The Moon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02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19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太陽（</a:t>
                      </a:r>
                      <a:r>
                        <a:rPr lang="en" altLang="ja-JP" sz="1050" dirty="0"/>
                        <a:t>The Sun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02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20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審判（</a:t>
                      </a:r>
                      <a:r>
                        <a:rPr lang="en" altLang="ja-JP" sz="1050" dirty="0"/>
                        <a:t>Judgment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2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世界（</a:t>
                      </a:r>
                      <a:r>
                        <a:rPr lang="en" altLang="ja-JP" sz="1050" dirty="0"/>
                        <a:t>The World</a:t>
                      </a:r>
                      <a:r>
                        <a:rPr lang="ja-JP" altLang="en-US" sz="1050"/>
                        <a:t>）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3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4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48063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1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8047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杖（</a:t>
            </a:r>
            <a:r>
              <a:rPr lang="en" altLang="ja-JP" b="1" dirty="0"/>
              <a:t>Wand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26797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95157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1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8047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聖杯（</a:t>
            </a:r>
            <a:r>
              <a:rPr lang="en" altLang="ja-JP" b="1" dirty="0"/>
              <a:t>Cup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119712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70778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862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91626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剣（</a:t>
            </a:r>
            <a:r>
              <a:rPr lang="en" altLang="ja-JP" b="1" dirty="0"/>
              <a:t>Sword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342959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00413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5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69323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39" y="446049"/>
            <a:ext cx="370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ペンタクル（</a:t>
            </a:r>
            <a:r>
              <a:rPr lang="en" altLang="ja-JP" b="1" dirty="0"/>
              <a:t>Pentacle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198031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大アルカナ</a:t>
            </a:r>
            <a:endParaRPr lang="en-US" altLang="ja-JP" sz="800" b="1" dirty="0"/>
          </a:p>
        </p:txBody>
      </p:sp>
      <p:pic>
        <p:nvPicPr>
          <p:cNvPr id="10" name="図 9" descr="Cgで描かれた絵画&#10;&#10;低い精度で自動的に生成された説明">
            <a:extLst>
              <a:ext uri="{FF2B5EF4-FFF2-40B4-BE49-F238E27FC236}">
                <a16:creationId xmlns:a16="http://schemas.microsoft.com/office/drawing/2014/main" id="{73F4BCC0-014B-E7AD-3B0D-DB1A0110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8" y="901190"/>
            <a:ext cx="2789499" cy="37193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</a:t>
            </a:r>
            <a:r>
              <a:rPr lang="ja-JP" altLang="en-US" b="1"/>
              <a:t>：愚者</a:t>
            </a:r>
            <a:endParaRPr lang="en-US" altLang="ja-JP" b="1" dirty="0"/>
          </a:p>
          <a:p>
            <a:r>
              <a:rPr lang="en" altLang="ja-JP" dirty="0"/>
              <a:t>The Fool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旅支度</a:t>
            </a:r>
            <a:endParaRPr lang="en-US" altLang="ja-JP" sz="1200" dirty="0"/>
          </a:p>
          <a:p>
            <a:r>
              <a:rPr lang="ja-JP" altLang="en-US" sz="1200"/>
              <a:t>カバン</a:t>
            </a:r>
            <a:endParaRPr lang="en-US" altLang="ja-JP" sz="1200" dirty="0"/>
          </a:p>
          <a:p>
            <a:r>
              <a:rPr lang="ja-JP" altLang="en-US" sz="1200"/>
              <a:t>服の柄</a:t>
            </a:r>
            <a:endParaRPr lang="en-US" altLang="ja-JP" sz="1200" dirty="0"/>
          </a:p>
          <a:p>
            <a:r>
              <a:rPr lang="ja-JP" altLang="en-US" sz="1200"/>
              <a:t>白い花</a:t>
            </a:r>
            <a:endParaRPr lang="en-US" altLang="ja-JP" sz="1200" dirty="0"/>
          </a:p>
          <a:p>
            <a:r>
              <a:rPr lang="ja-JP" altLang="en-US" sz="1200"/>
              <a:t>崖</a:t>
            </a:r>
            <a:endParaRPr lang="en-US" altLang="ja-JP" sz="1200" dirty="0"/>
          </a:p>
          <a:p>
            <a:r>
              <a:rPr lang="ja-JP" altLang="en-US" sz="1200"/>
              <a:t>山</a:t>
            </a:r>
            <a:endParaRPr lang="en-US" altLang="ja-JP" sz="1200" dirty="0"/>
          </a:p>
          <a:p>
            <a:r>
              <a:rPr lang="ja-JP" altLang="en-US" sz="1200"/>
              <a:t>吠える犬</a:t>
            </a:r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6AB2E-98DD-FE2B-9C24-56D8C36F6960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・自由</a:t>
            </a:r>
            <a:endParaRPr lang="en-US" altLang="ja-JP" sz="1200" dirty="0"/>
          </a:p>
          <a:p>
            <a:r>
              <a:rPr lang="ja-JP" altLang="en-US" sz="1200"/>
              <a:t>・楽観的</a:t>
            </a:r>
            <a:endParaRPr lang="en-US" altLang="ja-JP" sz="1200" dirty="0"/>
          </a:p>
          <a:p>
            <a:r>
              <a:rPr lang="ja-JP" altLang="en-US" sz="1200"/>
              <a:t>・素朴</a:t>
            </a:r>
            <a:br>
              <a:rPr lang="ja-JP" altLang="en-US" sz="1200"/>
            </a:br>
            <a:r>
              <a:rPr lang="ja-JP" altLang="en-US" sz="1200"/>
              <a:t>・新しい門出</a:t>
            </a:r>
            <a:endParaRPr lang="en-US" altLang="ja-JP" sz="1200" dirty="0"/>
          </a:p>
          <a:p>
            <a:r>
              <a:rPr lang="ja-JP" altLang="en-US" sz="1200"/>
              <a:t>・人生の旅路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39776-DBFF-638F-81CB-17E6A6F4486C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・不安定</a:t>
            </a:r>
            <a:endParaRPr lang="en-US" altLang="ja-JP" sz="1200" dirty="0"/>
          </a:p>
          <a:p>
            <a:r>
              <a:rPr lang="ja-JP" altLang="en-US" sz="1200"/>
              <a:t>・あてがない</a:t>
            </a:r>
            <a:endParaRPr lang="en-US" altLang="ja-JP" sz="1200" dirty="0"/>
          </a:p>
          <a:p>
            <a:r>
              <a:rPr lang="ja-JP" altLang="en-US" sz="1200"/>
              <a:t>・思慮に欠ける</a:t>
            </a:r>
            <a:endParaRPr lang="en-US" altLang="ja-JP" sz="1200" dirty="0"/>
          </a:p>
          <a:p>
            <a:r>
              <a:rPr lang="ja-JP" altLang="en-US" sz="1200"/>
              <a:t>・無謀</a:t>
            </a:r>
            <a:endParaRPr lang="en-US" altLang="ja-JP" sz="1200" dirty="0"/>
          </a:p>
          <a:p>
            <a:r>
              <a:rPr lang="ja-JP" altLang="en-US" sz="1200"/>
              <a:t>・逆境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5E76CC-F1B5-1F17-4701-2D386C16472D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36E947-58CC-905E-BE16-9A8EF0EE3084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7E8923-26C3-21F0-0B28-4B25635B0642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0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0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6898</TotalTime>
  <Words>1458</Words>
  <Application>Microsoft Macintosh PowerPoint</Application>
  <PresentationFormat>A4 210 x 297 mm</PresentationFormat>
  <Paragraphs>385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HGPMinchoE</vt:lpstr>
      <vt:lpstr>游ゴシック</vt:lpstr>
      <vt:lpstr>Arial</vt:lpstr>
      <vt:lpstr>Book Antiqua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木下 直子</cp:lastModifiedBy>
  <cp:revision>260</cp:revision>
  <cp:lastPrinted>2022-08-26T06:35:38Z</cp:lastPrinted>
  <dcterms:created xsi:type="dcterms:W3CDTF">2018-05-03T06:36:18Z</dcterms:created>
  <dcterms:modified xsi:type="dcterms:W3CDTF">2022-09-04T15:14:44Z</dcterms:modified>
</cp:coreProperties>
</file>