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1734" r:id="rId3"/>
    <p:sldId id="1735" r:id="rId4"/>
    <p:sldId id="1736" r:id="rId5"/>
    <p:sldId id="988" r:id="rId6"/>
    <p:sldId id="1737" r:id="rId7"/>
    <p:sldId id="1738" r:id="rId8"/>
    <p:sldId id="1739" r:id="rId9"/>
    <p:sldId id="1741" r:id="rId10"/>
    <p:sldId id="1749" r:id="rId11"/>
    <p:sldId id="299" r:id="rId12"/>
    <p:sldId id="1746" r:id="rId13"/>
    <p:sldId id="1740" r:id="rId14"/>
    <p:sldId id="1750" r:id="rId15"/>
    <p:sldId id="1747" r:id="rId16"/>
    <p:sldId id="1874" r:id="rId17"/>
    <p:sldId id="1889" r:id="rId18"/>
    <p:sldId id="1903" r:id="rId19"/>
    <p:sldId id="1748" r:id="rId20"/>
    <p:sldId id="1743" r:id="rId21"/>
    <p:sldId id="383" r:id="rId22"/>
    <p:sldId id="1744" r:id="rId23"/>
    <p:sldId id="1745" r:id="rId24"/>
    <p:sldId id="1742"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notesViewPr>
    <p:cSldViewPr snapToGrid="0" snapToObjects="1">
      <p:cViewPr varScale="1">
        <p:scale>
          <a:sx n="107" d="100"/>
          <a:sy n="107" d="100"/>
        </p:scale>
        <p:origin x="408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889F6-6C43-DB4E-B431-74DBEE56BC4C}" type="datetimeFigureOut">
              <a:rPr kumimoji="1" lang="ja-JP" altLang="en-US" smtClean="0"/>
              <a:t>2022/9/5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0DE5CE-DD2C-9E4D-8D57-872E60A31C1B}" type="slidenum">
              <a:rPr kumimoji="1" lang="ja-JP" altLang="en-US" smtClean="0"/>
              <a:t>‹#›</a:t>
            </a:fld>
            <a:endParaRPr kumimoji="1" lang="ja-JP" altLang="en-US"/>
          </a:p>
        </p:txBody>
      </p:sp>
    </p:spTree>
    <p:extLst>
      <p:ext uri="{BB962C8B-B14F-4D97-AF65-F5344CB8AC3E}">
        <p14:creationId xmlns:p14="http://schemas.microsoft.com/office/powerpoint/2010/main" val="259182767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104775" y="750888"/>
            <a:ext cx="6678613" cy="3757612"/>
          </a:xfrm>
        </p:spPr>
      </p:sp>
      <p:sp>
        <p:nvSpPr>
          <p:cNvPr id="3" name="ノート プレースホルダ 2"/>
          <p:cNvSpPr>
            <a:spLocks noGrp="1"/>
          </p:cNvSpPr>
          <p:nvPr>
            <p:ph type="body" idx="1"/>
          </p:nvPr>
        </p:nvSpPr>
        <p:spPr>
          <a:xfrm>
            <a:off x="685800" y="4809284"/>
            <a:ext cx="5486400" cy="3600450"/>
          </a:xfrm>
        </p:spPr>
        <p:txBody>
          <a:bodyPr>
            <a:normAutofit/>
          </a:bodyPr>
          <a:lstStyle/>
          <a:p>
            <a:r>
              <a:rPr lang="en-US" altLang="en-US" sz="1050" dirty="0">
                <a:solidFill>
                  <a:srgbClr val="FF0000"/>
                </a:solidFill>
                <a:latin typeface="Yu Gothic" panose="020B0400000000000000" pitchFamily="34" charset="-128"/>
                <a:ea typeface="Yu Gothic" panose="020B0400000000000000" pitchFamily="34" charset="-128"/>
              </a:rPr>
              <a:t>【</a:t>
            </a:r>
            <a:r>
              <a:rPr lang="ja-JP" altLang="en-US" sz="1050">
                <a:solidFill>
                  <a:srgbClr val="FF0000"/>
                </a:solidFill>
                <a:latin typeface="Yu Gothic" panose="020B0400000000000000" pitchFamily="34" charset="-128"/>
                <a:ea typeface="Yu Gothic" panose="020B0400000000000000" pitchFamily="34" charset="-128"/>
              </a:rPr>
              <a:t>本スライド映写のタイミング</a:t>
            </a:r>
            <a:r>
              <a:rPr lang="en-US" altLang="en-US" sz="1050" dirty="0">
                <a:solidFill>
                  <a:srgbClr val="FF0000"/>
                </a:solidFill>
                <a:latin typeface="Yu Gothic" panose="020B0400000000000000" pitchFamily="34" charset="-128"/>
                <a:ea typeface="Yu Gothic" panose="020B0400000000000000" pitchFamily="34" charset="-128"/>
              </a:rPr>
              <a:t>】</a:t>
            </a:r>
          </a:p>
          <a:p>
            <a:endParaRPr lang="en-US" altLang="en-US" sz="1050" dirty="0">
              <a:solidFill>
                <a:srgbClr val="FF0000"/>
              </a:solidFill>
              <a:latin typeface="Yu Gothic" panose="020B0400000000000000" pitchFamily="34" charset="-128"/>
              <a:ea typeface="Yu Gothic" panose="020B0400000000000000" pitchFamily="34" charset="-128"/>
            </a:endParaRPr>
          </a:p>
          <a:p>
            <a:r>
              <a:rPr lang="en-US" altLang="en-US" sz="1050" dirty="0">
                <a:solidFill>
                  <a:srgbClr val="FF0000"/>
                </a:solidFill>
                <a:latin typeface="Yu Gothic" panose="020B0400000000000000" pitchFamily="34" charset="-128"/>
                <a:ea typeface="Yu Gothic" panose="020B0400000000000000" pitchFamily="34" charset="-128"/>
              </a:rPr>
              <a:t>（</a:t>
            </a:r>
            <a:r>
              <a:rPr lang="en-US" altLang="en-US" sz="1050" dirty="0" err="1">
                <a:solidFill>
                  <a:srgbClr val="FF0000"/>
                </a:solidFill>
                <a:latin typeface="Yu Gothic" panose="020B0400000000000000" pitchFamily="34" charset="-128"/>
                <a:ea typeface="Yu Gothic" panose="020B0400000000000000" pitchFamily="34" charset="-128"/>
              </a:rPr>
              <a:t>会場</a:t>
            </a:r>
            <a:r>
              <a:rPr lang="en-US" altLang="en-US" sz="1050" dirty="0">
                <a:solidFill>
                  <a:srgbClr val="FF0000"/>
                </a:solidFill>
                <a:latin typeface="Yu Gothic" panose="020B0400000000000000" pitchFamily="34" charset="-128"/>
                <a:ea typeface="Yu Gothic" panose="020B0400000000000000" pitchFamily="34" charset="-128"/>
              </a:rPr>
              <a:t>）</a:t>
            </a:r>
            <a:r>
              <a:rPr lang="ja-JP" altLang="en-US" sz="1050">
                <a:solidFill>
                  <a:srgbClr val="FF0000"/>
                </a:solidFill>
                <a:latin typeface="Yu Gothic" panose="020B0400000000000000" pitchFamily="34" charset="-128"/>
                <a:ea typeface="Yu Gothic" panose="020B0400000000000000" pitchFamily="34" charset="-128"/>
              </a:rPr>
              <a:t>開講1</a:t>
            </a:r>
            <a:r>
              <a:rPr lang="en-US" altLang="ja-JP" sz="1050" dirty="0">
                <a:solidFill>
                  <a:srgbClr val="FF0000"/>
                </a:solidFill>
                <a:latin typeface="Yu Gothic" panose="020B0400000000000000" pitchFamily="34" charset="-128"/>
                <a:ea typeface="Yu Gothic" panose="020B0400000000000000" pitchFamily="34" charset="-128"/>
              </a:rPr>
              <a:t>0</a:t>
            </a:r>
            <a:r>
              <a:rPr lang="ja-JP" altLang="en-US" sz="1050">
                <a:solidFill>
                  <a:srgbClr val="FF0000"/>
                </a:solidFill>
                <a:latin typeface="Yu Gothic" panose="020B0400000000000000" pitchFamily="34" charset="-128"/>
                <a:ea typeface="Yu Gothic" panose="020B0400000000000000" pitchFamily="34" charset="-128"/>
              </a:rPr>
              <a:t>分前</a:t>
            </a:r>
            <a:r>
              <a:rPr lang="en-US" altLang="ja-JP" sz="1050" dirty="0">
                <a:solidFill>
                  <a:srgbClr val="FF0000"/>
                </a:solidFill>
                <a:latin typeface="Yu Gothic" panose="020B0400000000000000" pitchFamily="34" charset="-128"/>
                <a:ea typeface="Yu Gothic" panose="020B0400000000000000" pitchFamily="34" charset="-128"/>
              </a:rPr>
              <a:t>〜</a:t>
            </a:r>
            <a:r>
              <a:rPr lang="ja-JP" altLang="en-US" sz="1050">
                <a:solidFill>
                  <a:srgbClr val="FF0000"/>
                </a:solidFill>
                <a:latin typeface="Yu Gothic" panose="020B0400000000000000" pitchFamily="34" charset="-128"/>
                <a:ea typeface="Yu Gothic" panose="020B0400000000000000" pitchFamily="34" charset="-128"/>
              </a:rPr>
              <a:t>開講時間まで</a:t>
            </a:r>
            <a:endParaRPr lang="en-US" altLang="ja-JP" sz="1050" dirty="0">
              <a:solidFill>
                <a:srgbClr val="FF0000"/>
              </a:solidFill>
              <a:latin typeface="Yu Gothic" panose="020B0400000000000000" pitchFamily="34" charset="-128"/>
              <a:ea typeface="Yu Gothic" panose="020B0400000000000000" pitchFamily="34" charset="-128"/>
            </a:endParaRPr>
          </a:p>
          <a:p>
            <a:r>
              <a:rPr lang="ja-JP" altLang="en-US" sz="1050">
                <a:solidFill>
                  <a:srgbClr val="FF0000"/>
                </a:solidFill>
                <a:latin typeface="Yu Gothic" panose="020B0400000000000000" pitchFamily="34" charset="-128"/>
                <a:ea typeface="Yu Gothic" panose="020B0400000000000000" pitchFamily="34" charset="-128"/>
              </a:rPr>
              <a:t>（オンライン）接続確認後</a:t>
            </a:r>
            <a:endParaRPr lang="en-US" altLang="en-US" sz="1050" dirty="0">
              <a:solidFill>
                <a:srgbClr val="FF0000"/>
              </a:solidFill>
              <a:latin typeface="Yu Gothic" panose="020B0400000000000000" pitchFamily="34" charset="-128"/>
              <a:ea typeface="Yu Gothic" panose="020B0400000000000000" pitchFamily="34" charset="-128"/>
            </a:endParaRPr>
          </a:p>
          <a:p>
            <a:endParaRPr lang="en-US" altLang="en-US" sz="1050" dirty="0">
              <a:solidFill>
                <a:srgbClr val="FF0000"/>
              </a:solidFill>
              <a:latin typeface="Yu Gothic" panose="020B0400000000000000" pitchFamily="34" charset="-128"/>
              <a:ea typeface="Yu Gothic" panose="020B0400000000000000" pitchFamily="34" charset="-128"/>
            </a:endParaRPr>
          </a:p>
          <a:p>
            <a:endParaRPr lang="en-US" altLang="en-US" sz="1050" dirty="0">
              <a:solidFill>
                <a:srgbClr val="FF0000"/>
              </a:solidFill>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天候等による交通の乱れなどの特殊事情のない限り、開講時間厳守。まだ人が集まらないので、あと５分後に始めるといったことはせず、時間通りに来ている受講者を尊重すること。</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タイムスケジュールにそって、自己紹介等を進行しながら遅刻者の来場を待つようにする。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本スライドを1</a:t>
            </a:r>
            <a:r>
              <a:rPr lang="en-US" altLang="ja-JP" sz="1050" dirty="0">
                <a:latin typeface="Yu Gothic" panose="020B0400000000000000" pitchFamily="34" charset="-128"/>
                <a:ea typeface="Yu Gothic" panose="020B0400000000000000" pitchFamily="34" charset="-128"/>
              </a:rPr>
              <a:t>0</a:t>
            </a:r>
            <a:r>
              <a:rPr lang="ja-JP" altLang="en-US" sz="1050">
                <a:latin typeface="Yu Gothic" panose="020B0400000000000000" pitchFamily="34" charset="-128"/>
                <a:ea typeface="Yu Gothic" panose="020B0400000000000000" pitchFamily="34" charset="-128"/>
              </a:rPr>
              <a:t>分前から映写することによって、「これから講義が始まる」という心の準備を促す。</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オンラインの場合は接続確認が終わり、案内が終わったあとに共有すること。スライドを早く共有してしまうと接続確認や承認が困難になることがある。</a:t>
            </a:r>
            <a:endParaRPr lang="en-US" altLang="ja-JP" sz="1050" dirty="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lang="ja-JP" altLang="en-US" sz="1050" dirty="0">
              <a:latin typeface="Yu Gothic" panose="020B0400000000000000" pitchFamily="34" charset="-128"/>
              <a:ea typeface="Yu Gothic" panose="020B0400000000000000" pitchFamily="34" charset="-128"/>
            </a:endParaRPr>
          </a:p>
        </p:txBody>
      </p:sp>
      <p:sp>
        <p:nvSpPr>
          <p:cNvPr id="6" name="スライド番号プレースホルダ 5"/>
          <p:cNvSpPr>
            <a:spLocks noGrp="1"/>
          </p:cNvSpPr>
          <p:nvPr>
            <p:ph type="sldNum" sz="quarter" idx="12"/>
          </p:nvPr>
        </p:nvSpPr>
        <p:spPr/>
        <p:txBody>
          <a:bodyPr/>
          <a:lstStyle/>
          <a:p>
            <a:fld id="{F09F6425-27BC-4A38-8ABC-3022E5A2BC6C}" type="slidenum">
              <a:rPr kumimoji="1" lang="ja-JP" altLang="en-US" smtClean="0"/>
              <a:pPr/>
              <a:t>1</a:t>
            </a:fld>
            <a:endParaRPr kumimoji="1" lang="ja-JP" altLang="en-US"/>
          </a:p>
        </p:txBody>
      </p:sp>
      <p:sp>
        <p:nvSpPr>
          <p:cNvPr id="5" name="日付プレースホルダー 4"/>
          <p:cNvSpPr>
            <a:spLocks noGrp="1"/>
          </p:cNvSpPr>
          <p:nvPr>
            <p:ph type="dt" idx="13"/>
          </p:nvPr>
        </p:nvSpPr>
        <p:spPr/>
        <p:txBody>
          <a:bodyPr/>
          <a:lstStyle/>
          <a:p>
            <a:endParaRPr kumimoji="1" lang="ja-JP" altLang="en-US"/>
          </a:p>
        </p:txBody>
      </p:sp>
      <p:sp>
        <p:nvSpPr>
          <p:cNvPr id="7" name="円/楕円 6">
            <a:extLst>
              <a:ext uri="{FF2B5EF4-FFF2-40B4-BE49-F238E27FC236}">
                <a16:creationId xmlns:a16="http://schemas.microsoft.com/office/drawing/2014/main" id="{FE40A512-5B2F-B345-A4C9-D7AEA72748AD}"/>
              </a:ext>
            </a:extLst>
          </p:cNvPr>
          <p:cNvSpPr/>
          <p:nvPr/>
        </p:nvSpPr>
        <p:spPr>
          <a:xfrm>
            <a:off x="5884168" y="8409734"/>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spTree>
    <p:extLst>
      <p:ext uri="{BB962C8B-B14F-4D97-AF65-F5344CB8AC3E}">
        <p14:creationId xmlns:p14="http://schemas.microsoft.com/office/powerpoint/2010/main" val="57482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15462" y="4792662"/>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性格鑑定を実習する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必要な情報と道具を示す。</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万年暦は月替わりの判断に必要になる。</a:t>
            </a:r>
            <a:endParaRPr lang="en-US" altLang="ja-JP" sz="1050" dirty="0">
              <a:latin typeface="Yu Gothic" panose="020B0400000000000000" pitchFamily="34" charset="-128"/>
              <a:ea typeface="Yu Gothic" panose="020B0400000000000000" pitchFamily="34" charset="-128"/>
            </a:endParaRPr>
          </a:p>
          <a:p>
            <a:r>
              <a:rPr kumimoji="1" lang="ja-JP" altLang="en-US" sz="1050">
                <a:latin typeface="Yu Gothic" panose="020B0400000000000000" pitchFamily="34" charset="-128"/>
                <a:ea typeface="Yu Gothic" panose="020B0400000000000000" pitchFamily="34" charset="-128"/>
              </a:rPr>
              <a:t>無料で利用できるサービスもあるので購入を急ぐ必要はない。</a:t>
            </a:r>
            <a:endParaRPr kumimoji="1"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（万年暦の入手方法）</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　</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アプリは機種によって使えるものが異なる。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国立天文台サイトと対照し、一致しているものを選ぶこと。</a:t>
            </a:r>
            <a:endParaRPr lang="en-US" altLang="ja-JP" sz="1050" dirty="0">
              <a:latin typeface="Yu Gothic" panose="020B0400000000000000" pitchFamily="34" charset="-128"/>
              <a:ea typeface="Yu Gothic" panose="020B0400000000000000" pitchFamily="34" charset="-128"/>
            </a:endParaRPr>
          </a:p>
          <a:p>
            <a:br>
              <a:rPr lang="en-US" altLang="ja-JP" sz="1050" dirty="0">
                <a:latin typeface="Yu Gothic" panose="020B0400000000000000" pitchFamily="34" charset="-128"/>
                <a:ea typeface="Yu Gothic" panose="020B0400000000000000" pitchFamily="34" charset="-128"/>
              </a:rPr>
            </a:br>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https://</a:t>
            </a:r>
            <a:r>
              <a:rPr lang="en-US" altLang="ja-JP" sz="1050" dirty="0" err="1">
                <a:latin typeface="Yu Gothic" panose="020B0400000000000000" pitchFamily="34" charset="-128"/>
                <a:ea typeface="Yu Gothic" panose="020B0400000000000000" pitchFamily="34" charset="-128"/>
              </a:rPr>
              <a:t>eco.mtk.nao.ac.jp</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koyomi</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yoko</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archives.html</a:t>
            </a:r>
            <a:endParaRPr kumimoji="1" lang="ja-JP" altLang="en-US" sz="1050">
              <a:latin typeface="Yu Gothic" panose="020B0400000000000000" pitchFamily="34" charset="-128"/>
              <a:ea typeface="Yu Gothic" panose="020B0400000000000000" pitchFamily="34" charset="-128"/>
            </a:endParaRPr>
          </a:p>
          <a:p>
            <a:endParaRPr kumimoji="1" lang="ja-JP" altLang="en-US" sz="1050" dirty="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F09F6425-27BC-4A38-8ABC-3022E5A2BC6C}" type="slidenum">
              <a:rPr kumimoji="1" lang="ja-JP" altLang="en-US" smtClean="0"/>
              <a:pPr/>
              <a:t>10</a:t>
            </a:fld>
            <a:endParaRPr kumimoji="1" lang="ja-JP" altLang="en-US"/>
          </a:p>
        </p:txBody>
      </p:sp>
      <p:sp>
        <p:nvSpPr>
          <p:cNvPr id="6" name="円/楕円 5">
            <a:extLst>
              <a:ext uri="{FF2B5EF4-FFF2-40B4-BE49-F238E27FC236}">
                <a16:creationId xmlns:a16="http://schemas.microsoft.com/office/drawing/2014/main" id="{C5A2BD42-A7EA-0D43-AD1B-43955C6A5B8C}"/>
              </a:ext>
            </a:extLst>
          </p:cNvPr>
          <p:cNvSpPr/>
          <p:nvPr/>
        </p:nvSpPr>
        <p:spPr>
          <a:xfrm>
            <a:off x="5951736" y="8370478"/>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pic>
        <p:nvPicPr>
          <p:cNvPr id="7" name="図 6" descr="QR コード&#10;&#10;自動的に生成された説明">
            <a:extLst>
              <a:ext uri="{FF2B5EF4-FFF2-40B4-BE49-F238E27FC236}">
                <a16:creationId xmlns:a16="http://schemas.microsoft.com/office/drawing/2014/main" id="{FE29206A-2039-AC4A-88BE-A2A7ADEA1D3A}"/>
              </a:ext>
            </a:extLst>
          </p:cNvPr>
          <p:cNvPicPr>
            <a:picLocks noChangeAspect="1"/>
          </p:cNvPicPr>
          <p:nvPr/>
        </p:nvPicPr>
        <p:blipFill>
          <a:blip r:embed="rId3"/>
          <a:stretch>
            <a:fillRect/>
          </a:stretch>
        </p:blipFill>
        <p:spPr>
          <a:xfrm>
            <a:off x="5052737" y="7026079"/>
            <a:ext cx="1187031" cy="1187031"/>
          </a:xfrm>
          <a:prstGeom prst="rect">
            <a:avLst/>
          </a:prstGeom>
        </p:spPr>
      </p:pic>
    </p:spTree>
    <p:extLst>
      <p:ext uri="{BB962C8B-B14F-4D97-AF65-F5344CB8AC3E}">
        <p14:creationId xmlns:p14="http://schemas.microsoft.com/office/powerpoint/2010/main" val="2112827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15462" y="4792662"/>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性格鑑定を実習する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必要な情報と道具を示す。</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万年暦は月替わりの判断に必要になる。</a:t>
            </a:r>
            <a:endParaRPr lang="en-US" altLang="ja-JP" sz="1050" dirty="0">
              <a:latin typeface="Yu Gothic" panose="020B0400000000000000" pitchFamily="34" charset="-128"/>
              <a:ea typeface="Yu Gothic" panose="020B0400000000000000" pitchFamily="34" charset="-128"/>
            </a:endParaRPr>
          </a:p>
          <a:p>
            <a:r>
              <a:rPr kumimoji="1" lang="ja-JP" altLang="en-US" sz="1050">
                <a:latin typeface="Yu Gothic" panose="020B0400000000000000" pitchFamily="34" charset="-128"/>
                <a:ea typeface="Yu Gothic" panose="020B0400000000000000" pitchFamily="34" charset="-128"/>
              </a:rPr>
              <a:t>無料で利用できるサービスもあるので購入を急ぐ必要はない。</a:t>
            </a:r>
            <a:endParaRPr kumimoji="1"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（万年暦の入手方法）</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　</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アプリは機種によって使えるものが異なる。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国立天文台サイトと対照し、一致しているものを選ぶこと。</a:t>
            </a:r>
            <a:endParaRPr lang="en-US" altLang="ja-JP" sz="1050" dirty="0">
              <a:latin typeface="Yu Gothic" panose="020B0400000000000000" pitchFamily="34" charset="-128"/>
              <a:ea typeface="Yu Gothic" panose="020B0400000000000000" pitchFamily="34" charset="-128"/>
            </a:endParaRPr>
          </a:p>
          <a:p>
            <a:br>
              <a:rPr lang="en-US" altLang="ja-JP" sz="1050" dirty="0">
                <a:latin typeface="Yu Gothic" panose="020B0400000000000000" pitchFamily="34" charset="-128"/>
                <a:ea typeface="Yu Gothic" panose="020B0400000000000000" pitchFamily="34" charset="-128"/>
              </a:rPr>
            </a:br>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https://</a:t>
            </a:r>
            <a:r>
              <a:rPr lang="en-US" altLang="ja-JP" sz="1050" dirty="0" err="1">
                <a:latin typeface="Yu Gothic" panose="020B0400000000000000" pitchFamily="34" charset="-128"/>
                <a:ea typeface="Yu Gothic" panose="020B0400000000000000" pitchFamily="34" charset="-128"/>
              </a:rPr>
              <a:t>eco.mtk.nao.ac.jp</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koyomi</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yoko</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archives.html</a:t>
            </a:r>
            <a:endParaRPr kumimoji="1" lang="ja-JP" altLang="en-US" sz="1050">
              <a:latin typeface="Yu Gothic" panose="020B0400000000000000" pitchFamily="34" charset="-128"/>
              <a:ea typeface="Yu Gothic" panose="020B0400000000000000" pitchFamily="34" charset="-128"/>
            </a:endParaRPr>
          </a:p>
          <a:p>
            <a:endParaRPr kumimoji="1" lang="ja-JP" altLang="en-US" sz="1050" dirty="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F09F6425-27BC-4A38-8ABC-3022E5A2BC6C}" type="slidenum">
              <a:rPr kumimoji="1" lang="ja-JP" altLang="en-US" smtClean="0"/>
              <a:pPr/>
              <a:t>13</a:t>
            </a:fld>
            <a:endParaRPr kumimoji="1" lang="ja-JP" altLang="en-US"/>
          </a:p>
        </p:txBody>
      </p:sp>
      <p:sp>
        <p:nvSpPr>
          <p:cNvPr id="6" name="円/楕円 5">
            <a:extLst>
              <a:ext uri="{FF2B5EF4-FFF2-40B4-BE49-F238E27FC236}">
                <a16:creationId xmlns:a16="http://schemas.microsoft.com/office/drawing/2014/main" id="{C5A2BD42-A7EA-0D43-AD1B-43955C6A5B8C}"/>
              </a:ext>
            </a:extLst>
          </p:cNvPr>
          <p:cNvSpPr/>
          <p:nvPr/>
        </p:nvSpPr>
        <p:spPr>
          <a:xfrm>
            <a:off x="5951736" y="8370478"/>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pic>
        <p:nvPicPr>
          <p:cNvPr id="7" name="図 6" descr="QR コード&#10;&#10;自動的に生成された説明">
            <a:extLst>
              <a:ext uri="{FF2B5EF4-FFF2-40B4-BE49-F238E27FC236}">
                <a16:creationId xmlns:a16="http://schemas.microsoft.com/office/drawing/2014/main" id="{FE29206A-2039-AC4A-88BE-A2A7ADEA1D3A}"/>
              </a:ext>
            </a:extLst>
          </p:cNvPr>
          <p:cNvPicPr>
            <a:picLocks noChangeAspect="1"/>
          </p:cNvPicPr>
          <p:nvPr/>
        </p:nvPicPr>
        <p:blipFill>
          <a:blip r:embed="rId3"/>
          <a:stretch>
            <a:fillRect/>
          </a:stretch>
        </p:blipFill>
        <p:spPr>
          <a:xfrm>
            <a:off x="5052737" y="7026079"/>
            <a:ext cx="1187031" cy="1187031"/>
          </a:xfrm>
          <a:prstGeom prst="rect">
            <a:avLst/>
          </a:prstGeom>
        </p:spPr>
      </p:pic>
    </p:spTree>
    <p:extLst>
      <p:ext uri="{BB962C8B-B14F-4D97-AF65-F5344CB8AC3E}">
        <p14:creationId xmlns:p14="http://schemas.microsoft.com/office/powerpoint/2010/main" val="2104301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15462" y="4792662"/>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性格鑑定を実習する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必要な情報と道具を示す。</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万年暦は月替わりの判断に必要になる。</a:t>
            </a:r>
            <a:endParaRPr lang="en-US" altLang="ja-JP" sz="1050" dirty="0">
              <a:latin typeface="Yu Gothic" panose="020B0400000000000000" pitchFamily="34" charset="-128"/>
              <a:ea typeface="Yu Gothic" panose="020B0400000000000000" pitchFamily="34" charset="-128"/>
            </a:endParaRPr>
          </a:p>
          <a:p>
            <a:r>
              <a:rPr kumimoji="1" lang="ja-JP" altLang="en-US" sz="1050">
                <a:latin typeface="Yu Gothic" panose="020B0400000000000000" pitchFamily="34" charset="-128"/>
                <a:ea typeface="Yu Gothic" panose="020B0400000000000000" pitchFamily="34" charset="-128"/>
              </a:rPr>
              <a:t>無料で利用できるサービスもあるので購入を急ぐ必要はない。</a:t>
            </a:r>
            <a:endParaRPr kumimoji="1"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（万年暦の入手方法）</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　</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アプリは機種によって使えるものが異なる。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国立天文台サイトと対照し、一致しているものを選ぶこと。</a:t>
            </a:r>
            <a:endParaRPr lang="en-US" altLang="ja-JP" sz="1050" dirty="0">
              <a:latin typeface="Yu Gothic" panose="020B0400000000000000" pitchFamily="34" charset="-128"/>
              <a:ea typeface="Yu Gothic" panose="020B0400000000000000" pitchFamily="34" charset="-128"/>
            </a:endParaRPr>
          </a:p>
          <a:p>
            <a:br>
              <a:rPr lang="en-US" altLang="ja-JP" sz="1050" dirty="0">
                <a:latin typeface="Yu Gothic" panose="020B0400000000000000" pitchFamily="34" charset="-128"/>
                <a:ea typeface="Yu Gothic" panose="020B0400000000000000" pitchFamily="34" charset="-128"/>
              </a:rPr>
            </a:br>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https://</a:t>
            </a:r>
            <a:r>
              <a:rPr lang="en-US" altLang="ja-JP" sz="1050" dirty="0" err="1">
                <a:latin typeface="Yu Gothic" panose="020B0400000000000000" pitchFamily="34" charset="-128"/>
                <a:ea typeface="Yu Gothic" panose="020B0400000000000000" pitchFamily="34" charset="-128"/>
              </a:rPr>
              <a:t>eco.mtk.nao.ac.jp</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koyomi</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yoko</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archives.html</a:t>
            </a:r>
            <a:endParaRPr kumimoji="1" lang="ja-JP" altLang="en-US" sz="1050">
              <a:latin typeface="Yu Gothic" panose="020B0400000000000000" pitchFamily="34" charset="-128"/>
              <a:ea typeface="Yu Gothic" panose="020B0400000000000000" pitchFamily="34" charset="-128"/>
            </a:endParaRPr>
          </a:p>
          <a:p>
            <a:endParaRPr kumimoji="1" lang="ja-JP" altLang="en-US" sz="1050" dirty="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F09F6425-27BC-4A38-8ABC-3022E5A2BC6C}" type="slidenum">
              <a:rPr kumimoji="1" lang="ja-JP" altLang="en-US" smtClean="0"/>
              <a:pPr/>
              <a:t>14</a:t>
            </a:fld>
            <a:endParaRPr kumimoji="1" lang="ja-JP" altLang="en-US"/>
          </a:p>
        </p:txBody>
      </p:sp>
      <p:sp>
        <p:nvSpPr>
          <p:cNvPr id="6" name="円/楕円 5">
            <a:extLst>
              <a:ext uri="{FF2B5EF4-FFF2-40B4-BE49-F238E27FC236}">
                <a16:creationId xmlns:a16="http://schemas.microsoft.com/office/drawing/2014/main" id="{C5A2BD42-A7EA-0D43-AD1B-43955C6A5B8C}"/>
              </a:ext>
            </a:extLst>
          </p:cNvPr>
          <p:cNvSpPr/>
          <p:nvPr/>
        </p:nvSpPr>
        <p:spPr>
          <a:xfrm>
            <a:off x="5951736" y="8370478"/>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pic>
        <p:nvPicPr>
          <p:cNvPr id="7" name="図 6" descr="QR コード&#10;&#10;自動的に生成された説明">
            <a:extLst>
              <a:ext uri="{FF2B5EF4-FFF2-40B4-BE49-F238E27FC236}">
                <a16:creationId xmlns:a16="http://schemas.microsoft.com/office/drawing/2014/main" id="{FE29206A-2039-AC4A-88BE-A2A7ADEA1D3A}"/>
              </a:ext>
            </a:extLst>
          </p:cNvPr>
          <p:cNvPicPr>
            <a:picLocks noChangeAspect="1"/>
          </p:cNvPicPr>
          <p:nvPr/>
        </p:nvPicPr>
        <p:blipFill>
          <a:blip r:embed="rId3"/>
          <a:stretch>
            <a:fillRect/>
          </a:stretch>
        </p:blipFill>
        <p:spPr>
          <a:xfrm>
            <a:off x="5052737" y="7026079"/>
            <a:ext cx="1187031" cy="1187031"/>
          </a:xfrm>
          <a:prstGeom prst="rect">
            <a:avLst/>
          </a:prstGeom>
        </p:spPr>
      </p:pic>
    </p:spTree>
    <p:extLst>
      <p:ext uri="{BB962C8B-B14F-4D97-AF65-F5344CB8AC3E}">
        <p14:creationId xmlns:p14="http://schemas.microsoft.com/office/powerpoint/2010/main" val="234216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594609"/>
            <a:ext cx="5486400" cy="3600450"/>
          </a:xfrm>
        </p:spPr>
        <p:txBody>
          <a:bodyPr>
            <a:normAutofit/>
          </a:bodyPr>
          <a:lstStyle/>
          <a:p>
            <a:r>
              <a:rPr lang="ja-JP" altLang="en-US" sz="1050">
                <a:solidFill>
                  <a:srgbClr val="FF0000"/>
                </a:solidFill>
                <a:latin typeface="Yu Gothic" panose="020B0400000000000000" pitchFamily="34" charset="-128"/>
                <a:ea typeface="Yu Gothic" panose="020B0400000000000000" pitchFamily="34" charset="-128"/>
              </a:rPr>
              <a:t>（暦参照）オレンジのタブ、下段。</a:t>
            </a:r>
            <a:r>
              <a:rPr lang="en-US" altLang="ja-JP" sz="1050" dirty="0">
                <a:solidFill>
                  <a:srgbClr val="FF0000"/>
                </a:solidFill>
                <a:latin typeface="Yu Gothic" panose="020B0400000000000000" pitchFamily="34" charset="-128"/>
                <a:ea typeface="Yu Gothic" panose="020B0400000000000000" pitchFamily="34" charset="-128"/>
              </a:rPr>
              <a:t>P3</a:t>
            </a: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九星の理解</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サンプルに従い、暦の「後天定位盤」を彩色する。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教材より</a:t>
            </a:r>
            <a:r>
              <a:rPr lang="en-US" altLang="ja-JP" sz="1050" dirty="0">
                <a:latin typeface="Yu Gothic" panose="020B0400000000000000" pitchFamily="34" charset="-128"/>
                <a:ea typeface="Yu Gothic" panose="020B0400000000000000" pitchFamily="34" charset="-128"/>
              </a:rPr>
              <a:t>6</a:t>
            </a:r>
            <a:r>
              <a:rPr lang="ja-JP" altLang="en-US" sz="1050">
                <a:latin typeface="Yu Gothic" panose="020B0400000000000000" pitchFamily="34" charset="-128"/>
                <a:ea typeface="Yu Gothic" panose="020B0400000000000000" pitchFamily="34" charset="-128"/>
              </a:rPr>
              <a:t>色の蛍光ペンを用意させる。</a:t>
            </a:r>
            <a:endParaRPr lang="en-US" altLang="ja-JP" sz="1050" dirty="0">
              <a:latin typeface="Yu Gothic" panose="020B0400000000000000" pitchFamily="34" charset="-128"/>
              <a:ea typeface="Yu Gothic" panose="020B0400000000000000" pitchFamily="34" charset="-128"/>
            </a:endParaRPr>
          </a:p>
          <a:p>
            <a:endParaRPr lang="en-US" altLang="ja-JP" sz="1050" dirty="0">
              <a:solidFill>
                <a:srgbClr val="FF0000"/>
              </a:solidFill>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緑）三碧→四緑</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ピンク）九紫</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オレンジ）二黒</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黄色）七赤→ 六白</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水色）一白</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オレンジ）八白→五黄</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上映用スライドでは次ページが拡大図となっている。</a:t>
            </a:r>
            <a:endParaRPr lang="en-US" altLang="ja-JP" sz="1050" dirty="0">
              <a:latin typeface="Yu Gothic" panose="020B0400000000000000" pitchFamily="34" charset="-128"/>
              <a:ea typeface="Yu Gothic" panose="020B0400000000000000" pitchFamily="34" charset="-128"/>
            </a:endParaRPr>
          </a:p>
          <a:p>
            <a:endParaRPr lang="en-US" altLang="ja-JP" sz="1050" dirty="0">
              <a:solidFill>
                <a:srgbClr val="FF0000"/>
              </a:solidFill>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kumimoji="1" lang="ja-JP" altLang="en-US" sz="105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F09F6425-27BC-4A38-8ABC-3022E5A2BC6C}" type="slidenum">
              <a:rPr kumimoji="1" lang="ja-JP" altLang="en-US" smtClean="0"/>
              <a:pPr/>
              <a:t>20</a:t>
            </a:fld>
            <a:endParaRPr kumimoji="1" lang="ja-JP" altLang="en-US"/>
          </a:p>
        </p:txBody>
      </p:sp>
      <p:sp>
        <p:nvSpPr>
          <p:cNvPr id="6" name="円/楕円 5">
            <a:extLst>
              <a:ext uri="{FF2B5EF4-FFF2-40B4-BE49-F238E27FC236}">
                <a16:creationId xmlns:a16="http://schemas.microsoft.com/office/drawing/2014/main" id="{93EA4D35-E47F-044B-A58F-BABD8129B00F}"/>
              </a:ext>
            </a:extLst>
          </p:cNvPr>
          <p:cNvSpPr/>
          <p:nvPr/>
        </p:nvSpPr>
        <p:spPr>
          <a:xfrm>
            <a:off x="5884168" y="8399753"/>
            <a:ext cx="576064" cy="50405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見</a:t>
            </a:r>
            <a:endParaRPr kumimoji="1" lang="ja-JP" altLang="en-US">
              <a:solidFill>
                <a:schemeClr val="tx1"/>
              </a:solidFill>
            </a:endParaRPr>
          </a:p>
        </p:txBody>
      </p:sp>
      <p:pic>
        <p:nvPicPr>
          <p:cNvPr id="8" name="図 7" descr="グラフ, レーダー チャート&#10;&#10;自動的に生成された説明">
            <a:extLst>
              <a:ext uri="{FF2B5EF4-FFF2-40B4-BE49-F238E27FC236}">
                <a16:creationId xmlns:a16="http://schemas.microsoft.com/office/drawing/2014/main" id="{820908B9-2059-5C4D-9AFE-74D35D69F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112" y="6779481"/>
            <a:ext cx="2169642" cy="1230544"/>
          </a:xfrm>
          <a:prstGeom prst="rect">
            <a:avLst/>
          </a:prstGeom>
        </p:spPr>
      </p:pic>
    </p:spTree>
    <p:extLst>
      <p:ext uri="{BB962C8B-B14F-4D97-AF65-F5344CB8AC3E}">
        <p14:creationId xmlns:p14="http://schemas.microsoft.com/office/powerpoint/2010/main" val="3759557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594609"/>
            <a:ext cx="5486400" cy="3600450"/>
          </a:xfrm>
        </p:spPr>
        <p:txBody>
          <a:bodyPr>
            <a:normAutofit/>
          </a:bodyPr>
          <a:lstStyle/>
          <a:p>
            <a:r>
              <a:rPr lang="ja-JP" altLang="en-US" sz="1050">
                <a:solidFill>
                  <a:srgbClr val="FF0000"/>
                </a:solidFill>
                <a:latin typeface="Yu Gothic" panose="020B0400000000000000" pitchFamily="34" charset="-128"/>
                <a:ea typeface="Yu Gothic" panose="020B0400000000000000" pitchFamily="34" charset="-128"/>
              </a:rPr>
              <a:t>（暦参照）オレンジのタブ、下段。</a:t>
            </a:r>
            <a:r>
              <a:rPr lang="en-US" altLang="ja-JP" sz="1050" dirty="0">
                <a:solidFill>
                  <a:srgbClr val="FF0000"/>
                </a:solidFill>
                <a:latin typeface="Yu Gothic" panose="020B0400000000000000" pitchFamily="34" charset="-128"/>
                <a:ea typeface="Yu Gothic" panose="020B0400000000000000" pitchFamily="34" charset="-128"/>
              </a:rPr>
              <a:t>P3</a:t>
            </a: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九星の理解</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サンプルに従い、暦の「後天定位盤」を彩色する。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教材より</a:t>
            </a:r>
            <a:r>
              <a:rPr lang="en-US" altLang="ja-JP" sz="1050" dirty="0">
                <a:latin typeface="Yu Gothic" panose="020B0400000000000000" pitchFamily="34" charset="-128"/>
                <a:ea typeface="Yu Gothic" panose="020B0400000000000000" pitchFamily="34" charset="-128"/>
              </a:rPr>
              <a:t>6</a:t>
            </a:r>
            <a:r>
              <a:rPr lang="ja-JP" altLang="en-US" sz="1050">
                <a:latin typeface="Yu Gothic" panose="020B0400000000000000" pitchFamily="34" charset="-128"/>
                <a:ea typeface="Yu Gothic" panose="020B0400000000000000" pitchFamily="34" charset="-128"/>
              </a:rPr>
              <a:t>色の蛍光ペンを用意させる。</a:t>
            </a:r>
            <a:endParaRPr lang="en-US" altLang="ja-JP" sz="1050" dirty="0">
              <a:latin typeface="Yu Gothic" panose="020B0400000000000000" pitchFamily="34" charset="-128"/>
              <a:ea typeface="Yu Gothic" panose="020B0400000000000000" pitchFamily="34" charset="-128"/>
            </a:endParaRPr>
          </a:p>
          <a:p>
            <a:endParaRPr lang="en-US" altLang="ja-JP" sz="1050" dirty="0">
              <a:solidFill>
                <a:srgbClr val="FF0000"/>
              </a:solidFill>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緑）三碧→四緑</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ピンク）九紫</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オレンジ）二黒</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黄色）七赤→ 六白</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水色）一白</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オレンジ）八白→五黄</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上映用スライドでは次ページが拡大図となっている。</a:t>
            </a:r>
            <a:endParaRPr lang="en-US" altLang="ja-JP" sz="1050" dirty="0">
              <a:latin typeface="Yu Gothic" panose="020B0400000000000000" pitchFamily="34" charset="-128"/>
              <a:ea typeface="Yu Gothic" panose="020B0400000000000000" pitchFamily="34" charset="-128"/>
            </a:endParaRPr>
          </a:p>
          <a:p>
            <a:endParaRPr lang="en-US" altLang="ja-JP" sz="1050" dirty="0">
              <a:solidFill>
                <a:srgbClr val="FF0000"/>
              </a:solidFill>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kumimoji="1" lang="ja-JP" altLang="en-US" sz="105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F09F6425-27BC-4A38-8ABC-3022E5A2BC6C}" type="slidenum">
              <a:rPr kumimoji="1" lang="ja-JP" altLang="en-US" smtClean="0"/>
              <a:pPr/>
              <a:t>21</a:t>
            </a:fld>
            <a:endParaRPr kumimoji="1" lang="ja-JP" altLang="en-US"/>
          </a:p>
        </p:txBody>
      </p:sp>
      <p:sp>
        <p:nvSpPr>
          <p:cNvPr id="6" name="円/楕円 5">
            <a:extLst>
              <a:ext uri="{FF2B5EF4-FFF2-40B4-BE49-F238E27FC236}">
                <a16:creationId xmlns:a16="http://schemas.microsoft.com/office/drawing/2014/main" id="{93EA4D35-E47F-044B-A58F-BABD8129B00F}"/>
              </a:ext>
            </a:extLst>
          </p:cNvPr>
          <p:cNvSpPr/>
          <p:nvPr/>
        </p:nvSpPr>
        <p:spPr>
          <a:xfrm>
            <a:off x="5884168" y="8399753"/>
            <a:ext cx="576064" cy="50405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見</a:t>
            </a:r>
            <a:endParaRPr kumimoji="1" lang="ja-JP" altLang="en-US">
              <a:solidFill>
                <a:schemeClr val="tx1"/>
              </a:solidFill>
            </a:endParaRPr>
          </a:p>
        </p:txBody>
      </p:sp>
      <p:pic>
        <p:nvPicPr>
          <p:cNvPr id="8" name="図 7" descr="グラフ, レーダー チャート&#10;&#10;自動的に生成された説明">
            <a:extLst>
              <a:ext uri="{FF2B5EF4-FFF2-40B4-BE49-F238E27FC236}">
                <a16:creationId xmlns:a16="http://schemas.microsoft.com/office/drawing/2014/main" id="{820908B9-2059-5C4D-9AFE-74D35D69F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112" y="6779481"/>
            <a:ext cx="2169642" cy="1230544"/>
          </a:xfrm>
          <a:prstGeom prst="rect">
            <a:avLst/>
          </a:prstGeom>
        </p:spPr>
      </p:pic>
    </p:spTree>
    <p:extLst>
      <p:ext uri="{BB962C8B-B14F-4D97-AF65-F5344CB8AC3E}">
        <p14:creationId xmlns:p14="http://schemas.microsoft.com/office/powerpoint/2010/main" val="4164333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594609"/>
            <a:ext cx="5486400" cy="3600450"/>
          </a:xfrm>
        </p:spPr>
        <p:txBody>
          <a:bodyPr>
            <a:normAutofit/>
          </a:bodyPr>
          <a:lstStyle/>
          <a:p>
            <a:r>
              <a:rPr lang="ja-JP" altLang="en-US" sz="1050">
                <a:solidFill>
                  <a:srgbClr val="FF0000"/>
                </a:solidFill>
                <a:latin typeface="Yu Gothic" panose="020B0400000000000000" pitchFamily="34" charset="-128"/>
                <a:ea typeface="Yu Gothic" panose="020B0400000000000000" pitchFamily="34" charset="-128"/>
              </a:rPr>
              <a:t>（暦参照）オレンジのタブ、下段。</a:t>
            </a:r>
            <a:r>
              <a:rPr lang="en-US" altLang="ja-JP" sz="1050" dirty="0">
                <a:solidFill>
                  <a:srgbClr val="FF0000"/>
                </a:solidFill>
                <a:latin typeface="Yu Gothic" panose="020B0400000000000000" pitchFamily="34" charset="-128"/>
                <a:ea typeface="Yu Gothic" panose="020B0400000000000000" pitchFamily="34" charset="-128"/>
              </a:rPr>
              <a:t>P3</a:t>
            </a: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九星の理解</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サンプルに従い、暦の「後天定位盤」を彩色する。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教材より</a:t>
            </a:r>
            <a:r>
              <a:rPr lang="en-US" altLang="ja-JP" sz="1050" dirty="0">
                <a:latin typeface="Yu Gothic" panose="020B0400000000000000" pitchFamily="34" charset="-128"/>
                <a:ea typeface="Yu Gothic" panose="020B0400000000000000" pitchFamily="34" charset="-128"/>
              </a:rPr>
              <a:t>6</a:t>
            </a:r>
            <a:r>
              <a:rPr lang="ja-JP" altLang="en-US" sz="1050">
                <a:latin typeface="Yu Gothic" panose="020B0400000000000000" pitchFamily="34" charset="-128"/>
                <a:ea typeface="Yu Gothic" panose="020B0400000000000000" pitchFamily="34" charset="-128"/>
              </a:rPr>
              <a:t>色の蛍光ペンを用意させる。</a:t>
            </a:r>
            <a:endParaRPr lang="en-US" altLang="ja-JP" sz="1050" dirty="0">
              <a:latin typeface="Yu Gothic" panose="020B0400000000000000" pitchFamily="34" charset="-128"/>
              <a:ea typeface="Yu Gothic" panose="020B0400000000000000" pitchFamily="34" charset="-128"/>
            </a:endParaRPr>
          </a:p>
          <a:p>
            <a:endParaRPr lang="en-US" altLang="ja-JP" sz="1050" dirty="0">
              <a:solidFill>
                <a:srgbClr val="FF0000"/>
              </a:solidFill>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緑）三碧→四緑</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ピンク）九紫</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オレンジ）二黒</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黄色）七赤→ 六白</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水色）一白</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オレンジ）八白→五黄</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上映用スライドでは次ページが拡大図となっている。</a:t>
            </a:r>
            <a:endParaRPr lang="en-US" altLang="ja-JP" sz="1050" dirty="0">
              <a:latin typeface="Yu Gothic" panose="020B0400000000000000" pitchFamily="34" charset="-128"/>
              <a:ea typeface="Yu Gothic" panose="020B0400000000000000" pitchFamily="34" charset="-128"/>
            </a:endParaRPr>
          </a:p>
          <a:p>
            <a:endParaRPr lang="en-US" altLang="ja-JP" sz="1050" dirty="0">
              <a:solidFill>
                <a:srgbClr val="FF0000"/>
              </a:solidFill>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kumimoji="1" lang="ja-JP" altLang="en-US" sz="105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F09F6425-27BC-4A38-8ABC-3022E5A2BC6C}" type="slidenum">
              <a:rPr kumimoji="1" lang="ja-JP" altLang="en-US" smtClean="0"/>
              <a:pPr/>
              <a:t>22</a:t>
            </a:fld>
            <a:endParaRPr kumimoji="1" lang="ja-JP" altLang="en-US"/>
          </a:p>
        </p:txBody>
      </p:sp>
      <p:sp>
        <p:nvSpPr>
          <p:cNvPr id="6" name="円/楕円 5">
            <a:extLst>
              <a:ext uri="{FF2B5EF4-FFF2-40B4-BE49-F238E27FC236}">
                <a16:creationId xmlns:a16="http://schemas.microsoft.com/office/drawing/2014/main" id="{93EA4D35-E47F-044B-A58F-BABD8129B00F}"/>
              </a:ext>
            </a:extLst>
          </p:cNvPr>
          <p:cNvSpPr/>
          <p:nvPr/>
        </p:nvSpPr>
        <p:spPr>
          <a:xfrm>
            <a:off x="5884168" y="8399753"/>
            <a:ext cx="576064" cy="50405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見</a:t>
            </a:r>
            <a:endParaRPr kumimoji="1" lang="ja-JP" altLang="en-US">
              <a:solidFill>
                <a:schemeClr val="tx1"/>
              </a:solidFill>
            </a:endParaRPr>
          </a:p>
        </p:txBody>
      </p:sp>
      <p:pic>
        <p:nvPicPr>
          <p:cNvPr id="8" name="図 7" descr="グラフ, レーダー チャート&#10;&#10;自動的に生成された説明">
            <a:extLst>
              <a:ext uri="{FF2B5EF4-FFF2-40B4-BE49-F238E27FC236}">
                <a16:creationId xmlns:a16="http://schemas.microsoft.com/office/drawing/2014/main" id="{820908B9-2059-5C4D-9AFE-74D35D69F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112" y="6779481"/>
            <a:ext cx="2169642" cy="1230544"/>
          </a:xfrm>
          <a:prstGeom prst="rect">
            <a:avLst/>
          </a:prstGeom>
        </p:spPr>
      </p:pic>
    </p:spTree>
    <p:extLst>
      <p:ext uri="{BB962C8B-B14F-4D97-AF65-F5344CB8AC3E}">
        <p14:creationId xmlns:p14="http://schemas.microsoft.com/office/powerpoint/2010/main" val="259641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594609"/>
            <a:ext cx="5486400" cy="3600450"/>
          </a:xfrm>
        </p:spPr>
        <p:txBody>
          <a:bodyPr>
            <a:normAutofit/>
          </a:bodyPr>
          <a:lstStyle/>
          <a:p>
            <a:r>
              <a:rPr lang="ja-JP" altLang="en-US" sz="1050">
                <a:solidFill>
                  <a:srgbClr val="FF0000"/>
                </a:solidFill>
                <a:latin typeface="Yu Gothic" panose="020B0400000000000000" pitchFamily="34" charset="-128"/>
                <a:ea typeface="Yu Gothic" panose="020B0400000000000000" pitchFamily="34" charset="-128"/>
              </a:rPr>
              <a:t>（暦参照）オレンジのタブ、下段。</a:t>
            </a:r>
            <a:r>
              <a:rPr lang="en-US" altLang="ja-JP" sz="1050" dirty="0">
                <a:solidFill>
                  <a:srgbClr val="FF0000"/>
                </a:solidFill>
                <a:latin typeface="Yu Gothic" panose="020B0400000000000000" pitchFamily="34" charset="-128"/>
                <a:ea typeface="Yu Gothic" panose="020B0400000000000000" pitchFamily="34" charset="-128"/>
              </a:rPr>
              <a:t>P3</a:t>
            </a: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九星の理解</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サンプルに従い、暦の「後天定位盤」を彩色する。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教材より</a:t>
            </a:r>
            <a:r>
              <a:rPr lang="en-US" altLang="ja-JP" sz="1050" dirty="0">
                <a:latin typeface="Yu Gothic" panose="020B0400000000000000" pitchFamily="34" charset="-128"/>
                <a:ea typeface="Yu Gothic" panose="020B0400000000000000" pitchFamily="34" charset="-128"/>
              </a:rPr>
              <a:t>6</a:t>
            </a:r>
            <a:r>
              <a:rPr lang="ja-JP" altLang="en-US" sz="1050">
                <a:latin typeface="Yu Gothic" panose="020B0400000000000000" pitchFamily="34" charset="-128"/>
                <a:ea typeface="Yu Gothic" panose="020B0400000000000000" pitchFamily="34" charset="-128"/>
              </a:rPr>
              <a:t>色の蛍光ペンを用意させる。</a:t>
            </a:r>
            <a:endParaRPr lang="en-US" altLang="ja-JP" sz="1050" dirty="0">
              <a:latin typeface="Yu Gothic" panose="020B0400000000000000" pitchFamily="34" charset="-128"/>
              <a:ea typeface="Yu Gothic" panose="020B0400000000000000" pitchFamily="34" charset="-128"/>
            </a:endParaRPr>
          </a:p>
          <a:p>
            <a:endParaRPr lang="en-US" altLang="ja-JP" sz="1050" dirty="0">
              <a:solidFill>
                <a:srgbClr val="FF0000"/>
              </a:solidFill>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緑）三碧→四緑</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ピンク）九紫</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オレンジ）二黒</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黄色）七赤→ 六白</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水色）一白</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オレンジ）八白→五黄</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上映用スライドでは次ページが拡大図となっている。</a:t>
            </a:r>
            <a:endParaRPr lang="en-US" altLang="ja-JP" sz="1050" dirty="0">
              <a:latin typeface="Yu Gothic" panose="020B0400000000000000" pitchFamily="34" charset="-128"/>
              <a:ea typeface="Yu Gothic" panose="020B0400000000000000" pitchFamily="34" charset="-128"/>
            </a:endParaRPr>
          </a:p>
          <a:p>
            <a:endParaRPr lang="en-US" altLang="ja-JP" sz="1050" dirty="0">
              <a:solidFill>
                <a:srgbClr val="FF0000"/>
              </a:solidFill>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lang="ja-JP" altLang="en-US" sz="1050">
              <a:latin typeface="Yu Gothic" panose="020B0400000000000000" pitchFamily="34" charset="-128"/>
              <a:ea typeface="Yu Gothic" panose="020B0400000000000000" pitchFamily="34" charset="-128"/>
            </a:endParaRPr>
          </a:p>
          <a:p>
            <a:endParaRPr kumimoji="1" lang="ja-JP" altLang="en-US" sz="105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
          </p:nvPr>
        </p:nvSpPr>
        <p:spPr/>
        <p:txBody>
          <a:bodyPr/>
          <a:lstStyle/>
          <a:p>
            <a:endParaRPr kumimoji="1" lang="ja-JP" altLang="en-US"/>
          </a:p>
        </p:txBody>
      </p:sp>
      <p:sp>
        <p:nvSpPr>
          <p:cNvPr id="5" name="スライド番号プレースホルダー 4"/>
          <p:cNvSpPr>
            <a:spLocks noGrp="1"/>
          </p:cNvSpPr>
          <p:nvPr>
            <p:ph type="sldNum" sz="quarter" idx="5"/>
          </p:nvPr>
        </p:nvSpPr>
        <p:spPr/>
        <p:txBody>
          <a:bodyPr/>
          <a:lstStyle/>
          <a:p>
            <a:fld id="{F09F6425-27BC-4A38-8ABC-3022E5A2BC6C}" type="slidenum">
              <a:rPr kumimoji="1" lang="ja-JP" altLang="en-US" smtClean="0"/>
              <a:pPr/>
              <a:t>23</a:t>
            </a:fld>
            <a:endParaRPr kumimoji="1" lang="ja-JP" altLang="en-US"/>
          </a:p>
        </p:txBody>
      </p:sp>
      <p:sp>
        <p:nvSpPr>
          <p:cNvPr id="6" name="円/楕円 5">
            <a:extLst>
              <a:ext uri="{FF2B5EF4-FFF2-40B4-BE49-F238E27FC236}">
                <a16:creationId xmlns:a16="http://schemas.microsoft.com/office/drawing/2014/main" id="{93EA4D35-E47F-044B-A58F-BABD8129B00F}"/>
              </a:ext>
            </a:extLst>
          </p:cNvPr>
          <p:cNvSpPr/>
          <p:nvPr/>
        </p:nvSpPr>
        <p:spPr>
          <a:xfrm>
            <a:off x="5884168" y="8399753"/>
            <a:ext cx="576064" cy="50405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見</a:t>
            </a:r>
            <a:endParaRPr kumimoji="1" lang="ja-JP" altLang="en-US">
              <a:solidFill>
                <a:schemeClr val="tx1"/>
              </a:solidFill>
            </a:endParaRPr>
          </a:p>
        </p:txBody>
      </p:sp>
      <p:pic>
        <p:nvPicPr>
          <p:cNvPr id="8" name="図 7" descr="グラフ, レーダー チャート&#10;&#10;自動的に生成された説明">
            <a:extLst>
              <a:ext uri="{FF2B5EF4-FFF2-40B4-BE49-F238E27FC236}">
                <a16:creationId xmlns:a16="http://schemas.microsoft.com/office/drawing/2014/main" id="{820908B9-2059-5C4D-9AFE-74D35D69F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4112" y="6779481"/>
            <a:ext cx="2169642" cy="1230544"/>
          </a:xfrm>
          <a:prstGeom prst="rect">
            <a:avLst/>
          </a:prstGeom>
        </p:spPr>
      </p:pic>
    </p:spTree>
    <p:extLst>
      <p:ext uri="{BB962C8B-B14F-4D97-AF65-F5344CB8AC3E}">
        <p14:creationId xmlns:p14="http://schemas.microsoft.com/office/powerpoint/2010/main" val="4244353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85800" y="5084763"/>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講座で学べることの確認。</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認定こよみすととして活躍するために、</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吉方位鑑定の方法として「九星氣学」を中心に暦の専門知識を身につける。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気学の範囲は広く、様々な学説があるが、共通する基礎知識を基盤に学ぶ。</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特に何らかの学派に属することはない文化講座である。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学習範囲を確認の上、開講することで認識違いによる顧客満足度の低下を防ぐ。</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p:txBody>
      </p:sp>
      <p:sp>
        <p:nvSpPr>
          <p:cNvPr id="6" name="スライド番号プレースホルダー 5"/>
          <p:cNvSpPr>
            <a:spLocks noGrp="1"/>
          </p:cNvSpPr>
          <p:nvPr>
            <p:ph type="sldNum" sz="quarter" idx="12"/>
          </p:nvPr>
        </p:nvSpPr>
        <p:spPr/>
        <p:txBody>
          <a:bodyPr/>
          <a:lstStyle/>
          <a:p>
            <a:fld id="{F09F6425-27BC-4A38-8ABC-3022E5A2BC6C}" type="slidenum">
              <a:rPr kumimoji="1" lang="ja-JP" altLang="en-US" smtClean="0"/>
              <a:pPr/>
              <a:t>24</a:t>
            </a:fld>
            <a:endParaRPr kumimoji="1" lang="ja-JP" altLang="en-US"/>
          </a:p>
        </p:txBody>
      </p:sp>
      <p:sp>
        <p:nvSpPr>
          <p:cNvPr id="5" name="日付プレースホルダー 4"/>
          <p:cNvSpPr>
            <a:spLocks noGrp="1"/>
          </p:cNvSpPr>
          <p:nvPr>
            <p:ph type="dt" idx="13"/>
          </p:nvPr>
        </p:nvSpPr>
        <p:spPr/>
        <p:txBody>
          <a:bodyPr/>
          <a:lstStyle/>
          <a:p>
            <a:endParaRPr kumimoji="1" lang="ja-JP" altLang="en-US"/>
          </a:p>
        </p:txBody>
      </p:sp>
      <p:sp>
        <p:nvSpPr>
          <p:cNvPr id="7" name="円/楕円 6">
            <a:extLst>
              <a:ext uri="{FF2B5EF4-FFF2-40B4-BE49-F238E27FC236}">
                <a16:creationId xmlns:a16="http://schemas.microsoft.com/office/drawing/2014/main" id="{17D727FD-AED1-4949-AB5B-959BF32996B0}"/>
              </a:ext>
            </a:extLst>
          </p:cNvPr>
          <p:cNvSpPr/>
          <p:nvPr/>
        </p:nvSpPr>
        <p:spPr>
          <a:xfrm>
            <a:off x="5787797" y="8393112"/>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spTree>
    <p:extLst>
      <p:ext uri="{BB962C8B-B14F-4D97-AF65-F5344CB8AC3E}">
        <p14:creationId xmlns:p14="http://schemas.microsoft.com/office/powerpoint/2010/main" val="4212857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85800" y="5084763"/>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講座で学べることの確認。</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認定こよみすととして活躍するために、</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吉方位鑑定の方法として「九星氣学」を中心に暦の専門知識を身につける。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気学の範囲は広く、様々な学説があるが、共通する基礎知識を基盤に学ぶ。</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特に何らかの学派に属することはない文化講座である。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学習範囲を確認の上、開講することで認識違いによる顧客満足度の低下を防ぐ。</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p:txBody>
      </p:sp>
      <p:sp>
        <p:nvSpPr>
          <p:cNvPr id="6" name="スライド番号プレースホルダー 5"/>
          <p:cNvSpPr>
            <a:spLocks noGrp="1"/>
          </p:cNvSpPr>
          <p:nvPr>
            <p:ph type="sldNum" sz="quarter" idx="12"/>
          </p:nvPr>
        </p:nvSpPr>
        <p:spPr/>
        <p:txBody>
          <a:bodyPr/>
          <a:lstStyle/>
          <a:p>
            <a:fld id="{F09F6425-27BC-4A38-8ABC-3022E5A2BC6C}" type="slidenum">
              <a:rPr kumimoji="1" lang="ja-JP" altLang="en-US" smtClean="0"/>
              <a:pPr/>
              <a:t>2</a:t>
            </a:fld>
            <a:endParaRPr kumimoji="1" lang="ja-JP" altLang="en-US"/>
          </a:p>
        </p:txBody>
      </p:sp>
      <p:sp>
        <p:nvSpPr>
          <p:cNvPr id="5" name="日付プレースホルダー 4"/>
          <p:cNvSpPr>
            <a:spLocks noGrp="1"/>
          </p:cNvSpPr>
          <p:nvPr>
            <p:ph type="dt" idx="13"/>
          </p:nvPr>
        </p:nvSpPr>
        <p:spPr/>
        <p:txBody>
          <a:bodyPr/>
          <a:lstStyle/>
          <a:p>
            <a:endParaRPr kumimoji="1" lang="ja-JP" altLang="en-US"/>
          </a:p>
        </p:txBody>
      </p:sp>
      <p:sp>
        <p:nvSpPr>
          <p:cNvPr id="7" name="円/楕円 6">
            <a:extLst>
              <a:ext uri="{FF2B5EF4-FFF2-40B4-BE49-F238E27FC236}">
                <a16:creationId xmlns:a16="http://schemas.microsoft.com/office/drawing/2014/main" id="{17D727FD-AED1-4949-AB5B-959BF32996B0}"/>
              </a:ext>
            </a:extLst>
          </p:cNvPr>
          <p:cNvSpPr/>
          <p:nvPr/>
        </p:nvSpPr>
        <p:spPr>
          <a:xfrm>
            <a:off x="5787797" y="8393112"/>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spTree>
    <p:extLst>
      <p:ext uri="{BB962C8B-B14F-4D97-AF65-F5344CB8AC3E}">
        <p14:creationId xmlns:p14="http://schemas.microsoft.com/office/powerpoint/2010/main" val="2557273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85800" y="5084763"/>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講座で学べることの確認。</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認定こよみすととして活躍するために、</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吉方位鑑定の方法として「九星氣学」を中心に暦の専門知識を身につける。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気学の範囲は広く、様々な学説があるが、共通する基礎知識を基盤に学ぶ。</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特に何らかの学派に属することはない文化講座である。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学習範囲を確認の上、開講することで認識違いによる顧客満足度の低下を防ぐ。</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p:txBody>
      </p:sp>
      <p:sp>
        <p:nvSpPr>
          <p:cNvPr id="6" name="スライド番号プレースホルダー 5"/>
          <p:cNvSpPr>
            <a:spLocks noGrp="1"/>
          </p:cNvSpPr>
          <p:nvPr>
            <p:ph type="sldNum" sz="quarter" idx="12"/>
          </p:nvPr>
        </p:nvSpPr>
        <p:spPr/>
        <p:txBody>
          <a:bodyPr/>
          <a:lstStyle/>
          <a:p>
            <a:fld id="{F09F6425-27BC-4A38-8ABC-3022E5A2BC6C}" type="slidenum">
              <a:rPr kumimoji="1" lang="ja-JP" altLang="en-US" smtClean="0"/>
              <a:pPr/>
              <a:t>3</a:t>
            </a:fld>
            <a:endParaRPr kumimoji="1" lang="ja-JP" altLang="en-US"/>
          </a:p>
        </p:txBody>
      </p:sp>
      <p:sp>
        <p:nvSpPr>
          <p:cNvPr id="5" name="日付プレースホルダー 4"/>
          <p:cNvSpPr>
            <a:spLocks noGrp="1"/>
          </p:cNvSpPr>
          <p:nvPr>
            <p:ph type="dt" idx="13"/>
          </p:nvPr>
        </p:nvSpPr>
        <p:spPr/>
        <p:txBody>
          <a:bodyPr/>
          <a:lstStyle/>
          <a:p>
            <a:endParaRPr kumimoji="1" lang="ja-JP" altLang="en-US"/>
          </a:p>
        </p:txBody>
      </p:sp>
      <p:sp>
        <p:nvSpPr>
          <p:cNvPr id="7" name="円/楕円 6">
            <a:extLst>
              <a:ext uri="{FF2B5EF4-FFF2-40B4-BE49-F238E27FC236}">
                <a16:creationId xmlns:a16="http://schemas.microsoft.com/office/drawing/2014/main" id="{17D727FD-AED1-4949-AB5B-959BF32996B0}"/>
              </a:ext>
            </a:extLst>
          </p:cNvPr>
          <p:cNvSpPr/>
          <p:nvPr/>
        </p:nvSpPr>
        <p:spPr>
          <a:xfrm>
            <a:off x="5787797" y="8393112"/>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spTree>
    <p:extLst>
      <p:ext uri="{BB962C8B-B14F-4D97-AF65-F5344CB8AC3E}">
        <p14:creationId xmlns:p14="http://schemas.microsoft.com/office/powerpoint/2010/main" val="35084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85800" y="5084763"/>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講座で学べることの確認。</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認定こよみすととして活躍するために、</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吉方位鑑定の方法として「九星氣学」を中心に暦の専門知識を身につける。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気学の範囲は広く、様々な学説があるが、共通する基礎知識を基盤に学ぶ。</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特に何らかの学派に属することはない文化講座である。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学習範囲を確認の上、開講することで認識違いによる顧客満足度の低下を防ぐ。</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p:txBody>
      </p:sp>
      <p:sp>
        <p:nvSpPr>
          <p:cNvPr id="6" name="スライド番号プレースホルダー 5"/>
          <p:cNvSpPr>
            <a:spLocks noGrp="1"/>
          </p:cNvSpPr>
          <p:nvPr>
            <p:ph type="sldNum" sz="quarter" idx="12"/>
          </p:nvPr>
        </p:nvSpPr>
        <p:spPr/>
        <p:txBody>
          <a:bodyPr/>
          <a:lstStyle/>
          <a:p>
            <a:fld id="{F09F6425-27BC-4A38-8ABC-3022E5A2BC6C}" type="slidenum">
              <a:rPr kumimoji="1" lang="ja-JP" altLang="en-US" smtClean="0"/>
              <a:pPr/>
              <a:t>4</a:t>
            </a:fld>
            <a:endParaRPr kumimoji="1" lang="ja-JP" altLang="en-US"/>
          </a:p>
        </p:txBody>
      </p:sp>
      <p:sp>
        <p:nvSpPr>
          <p:cNvPr id="5" name="日付プレースホルダー 4"/>
          <p:cNvSpPr>
            <a:spLocks noGrp="1"/>
          </p:cNvSpPr>
          <p:nvPr>
            <p:ph type="dt" idx="13"/>
          </p:nvPr>
        </p:nvSpPr>
        <p:spPr/>
        <p:txBody>
          <a:bodyPr/>
          <a:lstStyle/>
          <a:p>
            <a:endParaRPr kumimoji="1" lang="ja-JP" altLang="en-US"/>
          </a:p>
        </p:txBody>
      </p:sp>
      <p:sp>
        <p:nvSpPr>
          <p:cNvPr id="7" name="円/楕円 6">
            <a:extLst>
              <a:ext uri="{FF2B5EF4-FFF2-40B4-BE49-F238E27FC236}">
                <a16:creationId xmlns:a16="http://schemas.microsoft.com/office/drawing/2014/main" id="{17D727FD-AED1-4949-AB5B-959BF32996B0}"/>
              </a:ext>
            </a:extLst>
          </p:cNvPr>
          <p:cNvSpPr/>
          <p:nvPr/>
        </p:nvSpPr>
        <p:spPr>
          <a:xfrm>
            <a:off x="5787797" y="8393112"/>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spTree>
    <p:extLst>
      <p:ext uri="{BB962C8B-B14F-4D97-AF65-F5344CB8AC3E}">
        <p14:creationId xmlns:p14="http://schemas.microsoft.com/office/powerpoint/2010/main" val="191800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15462" y="4792662"/>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性格鑑定を実習する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必要な情報と道具を示す。</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万年暦は月替わりの判断に必要になる。</a:t>
            </a:r>
            <a:endParaRPr lang="en-US" altLang="ja-JP" sz="1050" dirty="0">
              <a:latin typeface="Yu Gothic" panose="020B0400000000000000" pitchFamily="34" charset="-128"/>
              <a:ea typeface="Yu Gothic" panose="020B0400000000000000" pitchFamily="34" charset="-128"/>
            </a:endParaRPr>
          </a:p>
          <a:p>
            <a:r>
              <a:rPr kumimoji="1" lang="ja-JP" altLang="en-US" sz="1050">
                <a:latin typeface="Yu Gothic" panose="020B0400000000000000" pitchFamily="34" charset="-128"/>
                <a:ea typeface="Yu Gothic" panose="020B0400000000000000" pitchFamily="34" charset="-128"/>
              </a:rPr>
              <a:t>無料で利用できるサービスもあるので購入を急ぐ必要はない。</a:t>
            </a:r>
            <a:endParaRPr kumimoji="1"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（万年暦の入手方法）</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　</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アプリは機種によって使えるものが異なる。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国立天文台サイトと対照し、一致しているものを選ぶこと。</a:t>
            </a:r>
            <a:endParaRPr lang="en-US" altLang="ja-JP" sz="1050" dirty="0">
              <a:latin typeface="Yu Gothic" panose="020B0400000000000000" pitchFamily="34" charset="-128"/>
              <a:ea typeface="Yu Gothic" panose="020B0400000000000000" pitchFamily="34" charset="-128"/>
            </a:endParaRPr>
          </a:p>
          <a:p>
            <a:br>
              <a:rPr lang="en-US" altLang="ja-JP" sz="1050" dirty="0">
                <a:latin typeface="Yu Gothic" panose="020B0400000000000000" pitchFamily="34" charset="-128"/>
                <a:ea typeface="Yu Gothic" panose="020B0400000000000000" pitchFamily="34" charset="-128"/>
              </a:rPr>
            </a:br>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https://</a:t>
            </a:r>
            <a:r>
              <a:rPr lang="en-US" altLang="ja-JP" sz="1050" dirty="0" err="1">
                <a:latin typeface="Yu Gothic" panose="020B0400000000000000" pitchFamily="34" charset="-128"/>
                <a:ea typeface="Yu Gothic" panose="020B0400000000000000" pitchFamily="34" charset="-128"/>
              </a:rPr>
              <a:t>eco.mtk.nao.ac.jp</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koyomi</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yoko</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archives.html</a:t>
            </a:r>
            <a:endParaRPr kumimoji="1" lang="ja-JP" altLang="en-US" sz="1050">
              <a:latin typeface="Yu Gothic" panose="020B0400000000000000" pitchFamily="34" charset="-128"/>
              <a:ea typeface="Yu Gothic" panose="020B0400000000000000" pitchFamily="34" charset="-128"/>
            </a:endParaRPr>
          </a:p>
          <a:p>
            <a:endParaRPr kumimoji="1" lang="ja-JP" altLang="en-US" sz="1050" dirty="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F09F6425-27BC-4A38-8ABC-3022E5A2BC6C}" type="slidenum">
              <a:rPr kumimoji="1" lang="ja-JP" altLang="en-US" smtClean="0"/>
              <a:pPr/>
              <a:t>5</a:t>
            </a:fld>
            <a:endParaRPr kumimoji="1" lang="ja-JP" altLang="en-US"/>
          </a:p>
        </p:txBody>
      </p:sp>
      <p:sp>
        <p:nvSpPr>
          <p:cNvPr id="6" name="円/楕円 5">
            <a:extLst>
              <a:ext uri="{FF2B5EF4-FFF2-40B4-BE49-F238E27FC236}">
                <a16:creationId xmlns:a16="http://schemas.microsoft.com/office/drawing/2014/main" id="{C5A2BD42-A7EA-0D43-AD1B-43955C6A5B8C}"/>
              </a:ext>
            </a:extLst>
          </p:cNvPr>
          <p:cNvSpPr/>
          <p:nvPr/>
        </p:nvSpPr>
        <p:spPr>
          <a:xfrm>
            <a:off x="5951736" y="8370478"/>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pic>
        <p:nvPicPr>
          <p:cNvPr id="7" name="図 6" descr="QR コード&#10;&#10;自動的に生成された説明">
            <a:extLst>
              <a:ext uri="{FF2B5EF4-FFF2-40B4-BE49-F238E27FC236}">
                <a16:creationId xmlns:a16="http://schemas.microsoft.com/office/drawing/2014/main" id="{FE29206A-2039-AC4A-88BE-A2A7ADEA1D3A}"/>
              </a:ext>
            </a:extLst>
          </p:cNvPr>
          <p:cNvPicPr>
            <a:picLocks noChangeAspect="1"/>
          </p:cNvPicPr>
          <p:nvPr/>
        </p:nvPicPr>
        <p:blipFill>
          <a:blip r:embed="rId3"/>
          <a:stretch>
            <a:fillRect/>
          </a:stretch>
        </p:blipFill>
        <p:spPr>
          <a:xfrm>
            <a:off x="5052737" y="7026079"/>
            <a:ext cx="1187031" cy="1187031"/>
          </a:xfrm>
          <a:prstGeom prst="rect">
            <a:avLst/>
          </a:prstGeom>
        </p:spPr>
      </p:pic>
    </p:spTree>
    <p:extLst>
      <p:ext uri="{BB962C8B-B14F-4D97-AF65-F5344CB8AC3E}">
        <p14:creationId xmlns:p14="http://schemas.microsoft.com/office/powerpoint/2010/main" val="225743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15462" y="4792662"/>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性格鑑定を実習する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必要な情報と道具を示す。</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万年暦は月替わりの判断に必要になる。</a:t>
            </a:r>
            <a:endParaRPr lang="en-US" altLang="ja-JP" sz="1050" dirty="0">
              <a:latin typeface="Yu Gothic" panose="020B0400000000000000" pitchFamily="34" charset="-128"/>
              <a:ea typeface="Yu Gothic" panose="020B0400000000000000" pitchFamily="34" charset="-128"/>
            </a:endParaRPr>
          </a:p>
          <a:p>
            <a:r>
              <a:rPr kumimoji="1" lang="ja-JP" altLang="en-US" sz="1050">
                <a:latin typeface="Yu Gothic" panose="020B0400000000000000" pitchFamily="34" charset="-128"/>
                <a:ea typeface="Yu Gothic" panose="020B0400000000000000" pitchFamily="34" charset="-128"/>
              </a:rPr>
              <a:t>無料で利用できるサービスもあるので購入を急ぐ必要はない。</a:t>
            </a:r>
            <a:endParaRPr kumimoji="1"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（万年暦の入手方法）</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　</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アプリは機種によって使えるものが異なる。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国立天文台サイトと対照し、一致しているものを選ぶこと。</a:t>
            </a:r>
            <a:endParaRPr lang="en-US" altLang="ja-JP" sz="1050" dirty="0">
              <a:latin typeface="Yu Gothic" panose="020B0400000000000000" pitchFamily="34" charset="-128"/>
              <a:ea typeface="Yu Gothic" panose="020B0400000000000000" pitchFamily="34" charset="-128"/>
            </a:endParaRPr>
          </a:p>
          <a:p>
            <a:br>
              <a:rPr lang="en-US" altLang="ja-JP" sz="1050" dirty="0">
                <a:latin typeface="Yu Gothic" panose="020B0400000000000000" pitchFamily="34" charset="-128"/>
                <a:ea typeface="Yu Gothic" panose="020B0400000000000000" pitchFamily="34" charset="-128"/>
              </a:rPr>
            </a:br>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https://</a:t>
            </a:r>
            <a:r>
              <a:rPr lang="en-US" altLang="ja-JP" sz="1050" dirty="0" err="1">
                <a:latin typeface="Yu Gothic" panose="020B0400000000000000" pitchFamily="34" charset="-128"/>
                <a:ea typeface="Yu Gothic" panose="020B0400000000000000" pitchFamily="34" charset="-128"/>
              </a:rPr>
              <a:t>eco.mtk.nao.ac.jp</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koyomi</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yoko</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archives.html</a:t>
            </a:r>
            <a:endParaRPr kumimoji="1" lang="ja-JP" altLang="en-US" sz="1050">
              <a:latin typeface="Yu Gothic" panose="020B0400000000000000" pitchFamily="34" charset="-128"/>
              <a:ea typeface="Yu Gothic" panose="020B0400000000000000" pitchFamily="34" charset="-128"/>
            </a:endParaRPr>
          </a:p>
          <a:p>
            <a:endParaRPr kumimoji="1" lang="ja-JP" altLang="en-US" sz="1050" dirty="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F09F6425-27BC-4A38-8ABC-3022E5A2BC6C}" type="slidenum">
              <a:rPr kumimoji="1" lang="ja-JP" altLang="en-US" smtClean="0"/>
              <a:pPr/>
              <a:t>6</a:t>
            </a:fld>
            <a:endParaRPr kumimoji="1" lang="ja-JP" altLang="en-US"/>
          </a:p>
        </p:txBody>
      </p:sp>
      <p:sp>
        <p:nvSpPr>
          <p:cNvPr id="6" name="円/楕円 5">
            <a:extLst>
              <a:ext uri="{FF2B5EF4-FFF2-40B4-BE49-F238E27FC236}">
                <a16:creationId xmlns:a16="http://schemas.microsoft.com/office/drawing/2014/main" id="{C5A2BD42-A7EA-0D43-AD1B-43955C6A5B8C}"/>
              </a:ext>
            </a:extLst>
          </p:cNvPr>
          <p:cNvSpPr/>
          <p:nvPr/>
        </p:nvSpPr>
        <p:spPr>
          <a:xfrm>
            <a:off x="5951736" y="8370478"/>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pic>
        <p:nvPicPr>
          <p:cNvPr id="7" name="図 6" descr="QR コード&#10;&#10;自動的に生成された説明">
            <a:extLst>
              <a:ext uri="{FF2B5EF4-FFF2-40B4-BE49-F238E27FC236}">
                <a16:creationId xmlns:a16="http://schemas.microsoft.com/office/drawing/2014/main" id="{FE29206A-2039-AC4A-88BE-A2A7ADEA1D3A}"/>
              </a:ext>
            </a:extLst>
          </p:cNvPr>
          <p:cNvPicPr>
            <a:picLocks noChangeAspect="1"/>
          </p:cNvPicPr>
          <p:nvPr/>
        </p:nvPicPr>
        <p:blipFill>
          <a:blip r:embed="rId3"/>
          <a:stretch>
            <a:fillRect/>
          </a:stretch>
        </p:blipFill>
        <p:spPr>
          <a:xfrm>
            <a:off x="5052737" y="7026079"/>
            <a:ext cx="1187031" cy="1187031"/>
          </a:xfrm>
          <a:prstGeom prst="rect">
            <a:avLst/>
          </a:prstGeom>
        </p:spPr>
      </p:pic>
    </p:spTree>
    <p:extLst>
      <p:ext uri="{BB962C8B-B14F-4D97-AF65-F5344CB8AC3E}">
        <p14:creationId xmlns:p14="http://schemas.microsoft.com/office/powerpoint/2010/main" val="2182532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15462" y="4792662"/>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性格鑑定を実習する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必要な情報と道具を示す。</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万年暦は月替わりの判断に必要になる。</a:t>
            </a:r>
            <a:endParaRPr lang="en-US" altLang="ja-JP" sz="1050" dirty="0">
              <a:latin typeface="Yu Gothic" panose="020B0400000000000000" pitchFamily="34" charset="-128"/>
              <a:ea typeface="Yu Gothic" panose="020B0400000000000000" pitchFamily="34" charset="-128"/>
            </a:endParaRPr>
          </a:p>
          <a:p>
            <a:r>
              <a:rPr kumimoji="1" lang="ja-JP" altLang="en-US" sz="1050">
                <a:latin typeface="Yu Gothic" panose="020B0400000000000000" pitchFamily="34" charset="-128"/>
                <a:ea typeface="Yu Gothic" panose="020B0400000000000000" pitchFamily="34" charset="-128"/>
              </a:rPr>
              <a:t>無料で利用できるサービスもあるので購入を急ぐ必要はない。</a:t>
            </a:r>
            <a:endParaRPr kumimoji="1"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（万年暦の入手方法）</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　</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アプリは機種によって使えるものが異なる。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国立天文台サイトと対照し、一致しているものを選ぶこと。</a:t>
            </a:r>
            <a:endParaRPr lang="en-US" altLang="ja-JP" sz="1050" dirty="0">
              <a:latin typeface="Yu Gothic" panose="020B0400000000000000" pitchFamily="34" charset="-128"/>
              <a:ea typeface="Yu Gothic" panose="020B0400000000000000" pitchFamily="34" charset="-128"/>
            </a:endParaRPr>
          </a:p>
          <a:p>
            <a:br>
              <a:rPr lang="en-US" altLang="ja-JP" sz="1050" dirty="0">
                <a:latin typeface="Yu Gothic" panose="020B0400000000000000" pitchFamily="34" charset="-128"/>
                <a:ea typeface="Yu Gothic" panose="020B0400000000000000" pitchFamily="34" charset="-128"/>
              </a:rPr>
            </a:br>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https://</a:t>
            </a:r>
            <a:r>
              <a:rPr lang="en-US" altLang="ja-JP" sz="1050" dirty="0" err="1">
                <a:latin typeface="Yu Gothic" panose="020B0400000000000000" pitchFamily="34" charset="-128"/>
                <a:ea typeface="Yu Gothic" panose="020B0400000000000000" pitchFamily="34" charset="-128"/>
              </a:rPr>
              <a:t>eco.mtk.nao.ac.jp</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koyomi</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yoko</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archives.html</a:t>
            </a:r>
            <a:endParaRPr kumimoji="1" lang="ja-JP" altLang="en-US" sz="1050">
              <a:latin typeface="Yu Gothic" panose="020B0400000000000000" pitchFamily="34" charset="-128"/>
              <a:ea typeface="Yu Gothic" panose="020B0400000000000000" pitchFamily="34" charset="-128"/>
            </a:endParaRPr>
          </a:p>
          <a:p>
            <a:endParaRPr kumimoji="1" lang="ja-JP" altLang="en-US" sz="1050" dirty="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F09F6425-27BC-4A38-8ABC-3022E5A2BC6C}" type="slidenum">
              <a:rPr kumimoji="1" lang="ja-JP" altLang="en-US" smtClean="0"/>
              <a:pPr/>
              <a:t>7</a:t>
            </a:fld>
            <a:endParaRPr kumimoji="1" lang="ja-JP" altLang="en-US"/>
          </a:p>
        </p:txBody>
      </p:sp>
      <p:sp>
        <p:nvSpPr>
          <p:cNvPr id="6" name="円/楕円 5">
            <a:extLst>
              <a:ext uri="{FF2B5EF4-FFF2-40B4-BE49-F238E27FC236}">
                <a16:creationId xmlns:a16="http://schemas.microsoft.com/office/drawing/2014/main" id="{C5A2BD42-A7EA-0D43-AD1B-43955C6A5B8C}"/>
              </a:ext>
            </a:extLst>
          </p:cNvPr>
          <p:cNvSpPr/>
          <p:nvPr/>
        </p:nvSpPr>
        <p:spPr>
          <a:xfrm>
            <a:off x="5951736" y="8370478"/>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pic>
        <p:nvPicPr>
          <p:cNvPr id="7" name="図 6" descr="QR コード&#10;&#10;自動的に生成された説明">
            <a:extLst>
              <a:ext uri="{FF2B5EF4-FFF2-40B4-BE49-F238E27FC236}">
                <a16:creationId xmlns:a16="http://schemas.microsoft.com/office/drawing/2014/main" id="{FE29206A-2039-AC4A-88BE-A2A7ADEA1D3A}"/>
              </a:ext>
            </a:extLst>
          </p:cNvPr>
          <p:cNvPicPr>
            <a:picLocks noChangeAspect="1"/>
          </p:cNvPicPr>
          <p:nvPr/>
        </p:nvPicPr>
        <p:blipFill>
          <a:blip r:embed="rId3"/>
          <a:stretch>
            <a:fillRect/>
          </a:stretch>
        </p:blipFill>
        <p:spPr>
          <a:xfrm>
            <a:off x="5052737" y="7026079"/>
            <a:ext cx="1187031" cy="1187031"/>
          </a:xfrm>
          <a:prstGeom prst="rect">
            <a:avLst/>
          </a:prstGeom>
        </p:spPr>
      </p:pic>
    </p:spTree>
    <p:extLst>
      <p:ext uri="{BB962C8B-B14F-4D97-AF65-F5344CB8AC3E}">
        <p14:creationId xmlns:p14="http://schemas.microsoft.com/office/powerpoint/2010/main" val="2718015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15462" y="4792662"/>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性格鑑定を実習する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必要な情報と道具を示す。</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万年暦は月替わりの判断に必要になる。</a:t>
            </a:r>
            <a:endParaRPr lang="en-US" altLang="ja-JP" sz="1050" dirty="0">
              <a:latin typeface="Yu Gothic" panose="020B0400000000000000" pitchFamily="34" charset="-128"/>
              <a:ea typeface="Yu Gothic" panose="020B0400000000000000" pitchFamily="34" charset="-128"/>
            </a:endParaRPr>
          </a:p>
          <a:p>
            <a:r>
              <a:rPr kumimoji="1" lang="ja-JP" altLang="en-US" sz="1050">
                <a:latin typeface="Yu Gothic" panose="020B0400000000000000" pitchFamily="34" charset="-128"/>
                <a:ea typeface="Yu Gothic" panose="020B0400000000000000" pitchFamily="34" charset="-128"/>
              </a:rPr>
              <a:t>無料で利用できるサービスもあるので購入を急ぐ必要はない。</a:t>
            </a:r>
            <a:endParaRPr kumimoji="1"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（万年暦の入手方法）</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　</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アプリは機種によって使えるものが異なる。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国立天文台サイトと対照し、一致しているものを選ぶこと。</a:t>
            </a:r>
            <a:endParaRPr lang="en-US" altLang="ja-JP" sz="1050" dirty="0">
              <a:latin typeface="Yu Gothic" panose="020B0400000000000000" pitchFamily="34" charset="-128"/>
              <a:ea typeface="Yu Gothic" panose="020B0400000000000000" pitchFamily="34" charset="-128"/>
            </a:endParaRPr>
          </a:p>
          <a:p>
            <a:br>
              <a:rPr lang="en-US" altLang="ja-JP" sz="1050" dirty="0">
                <a:latin typeface="Yu Gothic" panose="020B0400000000000000" pitchFamily="34" charset="-128"/>
                <a:ea typeface="Yu Gothic" panose="020B0400000000000000" pitchFamily="34" charset="-128"/>
              </a:rPr>
            </a:br>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https://</a:t>
            </a:r>
            <a:r>
              <a:rPr lang="en-US" altLang="ja-JP" sz="1050" dirty="0" err="1">
                <a:latin typeface="Yu Gothic" panose="020B0400000000000000" pitchFamily="34" charset="-128"/>
                <a:ea typeface="Yu Gothic" panose="020B0400000000000000" pitchFamily="34" charset="-128"/>
              </a:rPr>
              <a:t>eco.mtk.nao.ac.jp</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koyomi</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yoko</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archives.html</a:t>
            </a:r>
            <a:endParaRPr kumimoji="1" lang="ja-JP" altLang="en-US" sz="1050">
              <a:latin typeface="Yu Gothic" panose="020B0400000000000000" pitchFamily="34" charset="-128"/>
              <a:ea typeface="Yu Gothic" panose="020B0400000000000000" pitchFamily="34" charset="-128"/>
            </a:endParaRPr>
          </a:p>
          <a:p>
            <a:endParaRPr kumimoji="1" lang="ja-JP" altLang="en-US" sz="1050" dirty="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F09F6425-27BC-4A38-8ABC-3022E5A2BC6C}" type="slidenum">
              <a:rPr kumimoji="1" lang="ja-JP" altLang="en-US" smtClean="0"/>
              <a:pPr/>
              <a:t>8</a:t>
            </a:fld>
            <a:endParaRPr kumimoji="1" lang="ja-JP" altLang="en-US"/>
          </a:p>
        </p:txBody>
      </p:sp>
      <p:sp>
        <p:nvSpPr>
          <p:cNvPr id="6" name="円/楕円 5">
            <a:extLst>
              <a:ext uri="{FF2B5EF4-FFF2-40B4-BE49-F238E27FC236}">
                <a16:creationId xmlns:a16="http://schemas.microsoft.com/office/drawing/2014/main" id="{C5A2BD42-A7EA-0D43-AD1B-43955C6A5B8C}"/>
              </a:ext>
            </a:extLst>
          </p:cNvPr>
          <p:cNvSpPr/>
          <p:nvPr/>
        </p:nvSpPr>
        <p:spPr>
          <a:xfrm>
            <a:off x="5951736" y="8370478"/>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pic>
        <p:nvPicPr>
          <p:cNvPr id="7" name="図 6" descr="QR コード&#10;&#10;自動的に生成された説明">
            <a:extLst>
              <a:ext uri="{FF2B5EF4-FFF2-40B4-BE49-F238E27FC236}">
                <a16:creationId xmlns:a16="http://schemas.microsoft.com/office/drawing/2014/main" id="{FE29206A-2039-AC4A-88BE-A2A7ADEA1D3A}"/>
              </a:ext>
            </a:extLst>
          </p:cNvPr>
          <p:cNvPicPr>
            <a:picLocks noChangeAspect="1"/>
          </p:cNvPicPr>
          <p:nvPr/>
        </p:nvPicPr>
        <p:blipFill>
          <a:blip r:embed="rId3"/>
          <a:stretch>
            <a:fillRect/>
          </a:stretch>
        </p:blipFill>
        <p:spPr>
          <a:xfrm>
            <a:off x="5052737" y="7026079"/>
            <a:ext cx="1187031" cy="1187031"/>
          </a:xfrm>
          <a:prstGeom prst="rect">
            <a:avLst/>
          </a:prstGeom>
        </p:spPr>
      </p:pic>
    </p:spTree>
    <p:extLst>
      <p:ext uri="{BB962C8B-B14F-4D97-AF65-F5344CB8AC3E}">
        <p14:creationId xmlns:p14="http://schemas.microsoft.com/office/powerpoint/2010/main" val="259718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a:xfrm>
            <a:off x="615462" y="4792662"/>
            <a:ext cx="5486400" cy="3600450"/>
          </a:xfrm>
        </p:spPr>
        <p:txBody>
          <a:bodyPr>
            <a:normAutofit/>
          </a:bodyPr>
          <a:lstStyle/>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スライドの目的</a:t>
            </a:r>
            <a:r>
              <a:rPr lang="en-US" altLang="ja-JP" sz="1050" dirty="0">
                <a:latin typeface="Yu Gothic" panose="020B0400000000000000" pitchFamily="34" charset="-128"/>
                <a:ea typeface="Yu Gothic" panose="020B0400000000000000" pitchFamily="34" charset="-128"/>
              </a:rPr>
              <a:t>】</a:t>
            </a:r>
          </a:p>
          <a:p>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a:t>
            </a:r>
            <a:r>
              <a:rPr lang="ja-JP" altLang="en-US" sz="1050">
                <a:latin typeface="Yu Gothic" panose="020B0400000000000000" pitchFamily="34" charset="-128"/>
                <a:ea typeface="Yu Gothic" panose="020B0400000000000000" pitchFamily="34" charset="-128"/>
              </a:rPr>
              <a:t>　性格鑑定を実習する</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必要な情報と道具を示す。</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万年暦は月替わりの判断に必要になる。</a:t>
            </a:r>
            <a:endParaRPr lang="en-US" altLang="ja-JP" sz="1050" dirty="0">
              <a:latin typeface="Yu Gothic" panose="020B0400000000000000" pitchFamily="34" charset="-128"/>
              <a:ea typeface="Yu Gothic" panose="020B0400000000000000" pitchFamily="34" charset="-128"/>
            </a:endParaRPr>
          </a:p>
          <a:p>
            <a:r>
              <a:rPr kumimoji="1" lang="ja-JP" altLang="en-US" sz="1050">
                <a:latin typeface="Yu Gothic" panose="020B0400000000000000" pitchFamily="34" charset="-128"/>
                <a:ea typeface="Yu Gothic" panose="020B0400000000000000" pitchFamily="34" charset="-128"/>
              </a:rPr>
              <a:t>無料で利用できるサービスもあるので購入を急ぐ必要はない。</a:t>
            </a:r>
            <a:endParaRPr kumimoji="1"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（万年暦の入手方法）</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　</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a:t>
            </a:r>
            <a:endParaRPr lang="en-US" altLang="ja-JP" sz="1050" dirty="0">
              <a:latin typeface="Yu Gothic" panose="020B0400000000000000" pitchFamily="34" charset="-128"/>
              <a:ea typeface="Yu Gothic" panose="020B0400000000000000" pitchFamily="34" charset="-128"/>
            </a:endParaRPr>
          </a:p>
          <a:p>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アプリは機種によって使えるものが異なる。</a:t>
            </a:r>
            <a:endParaRPr lang="en-US" altLang="ja-JP" sz="1050" dirty="0">
              <a:latin typeface="Yu Gothic" panose="020B0400000000000000" pitchFamily="34" charset="-128"/>
              <a:ea typeface="Yu Gothic" panose="020B0400000000000000" pitchFamily="34" charset="-128"/>
            </a:endParaRPr>
          </a:p>
          <a:p>
            <a:r>
              <a:rPr lang="ja-JP" altLang="en-US" sz="1050">
                <a:latin typeface="Yu Gothic" panose="020B0400000000000000" pitchFamily="34" charset="-128"/>
                <a:ea typeface="Yu Gothic" panose="020B0400000000000000" pitchFamily="34" charset="-128"/>
              </a:rPr>
              <a:t>国立天文台サイトと対照し、一致しているものを選ぶこと。</a:t>
            </a:r>
            <a:endParaRPr lang="en-US" altLang="ja-JP" sz="1050" dirty="0">
              <a:latin typeface="Yu Gothic" panose="020B0400000000000000" pitchFamily="34" charset="-128"/>
              <a:ea typeface="Yu Gothic" panose="020B0400000000000000" pitchFamily="34" charset="-128"/>
            </a:endParaRPr>
          </a:p>
          <a:p>
            <a:br>
              <a:rPr lang="en-US" altLang="ja-JP" sz="1050" dirty="0">
                <a:latin typeface="Yu Gothic" panose="020B0400000000000000" pitchFamily="34" charset="-128"/>
                <a:ea typeface="Yu Gothic" panose="020B0400000000000000" pitchFamily="34" charset="-128"/>
              </a:rPr>
            </a:br>
            <a:endParaRPr lang="en-US" altLang="ja-JP" sz="1050" dirty="0">
              <a:latin typeface="Yu Gothic" panose="020B0400000000000000" pitchFamily="34" charset="-128"/>
              <a:ea typeface="Yu Gothic" panose="020B0400000000000000" pitchFamily="34" charset="-128"/>
            </a:endParaRPr>
          </a:p>
          <a:p>
            <a:r>
              <a:rPr lang="en-US" altLang="ja-JP" sz="1050" dirty="0">
                <a:latin typeface="Yu Gothic" panose="020B0400000000000000" pitchFamily="34" charset="-128"/>
                <a:ea typeface="Yu Gothic" panose="020B0400000000000000" pitchFamily="34" charset="-128"/>
              </a:rPr>
              <a:t>https://</a:t>
            </a:r>
            <a:r>
              <a:rPr lang="en-US" altLang="ja-JP" sz="1050" dirty="0" err="1">
                <a:latin typeface="Yu Gothic" panose="020B0400000000000000" pitchFamily="34" charset="-128"/>
                <a:ea typeface="Yu Gothic" panose="020B0400000000000000" pitchFamily="34" charset="-128"/>
              </a:rPr>
              <a:t>eco.mtk.nao.ac.jp</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koyomi</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yoko</a:t>
            </a:r>
            <a:r>
              <a:rPr lang="en-US" altLang="ja-JP" sz="1050" dirty="0">
                <a:latin typeface="Yu Gothic" panose="020B0400000000000000" pitchFamily="34" charset="-128"/>
                <a:ea typeface="Yu Gothic" panose="020B0400000000000000" pitchFamily="34" charset="-128"/>
              </a:rPr>
              <a:t>/</a:t>
            </a:r>
            <a:r>
              <a:rPr lang="en-US" altLang="ja-JP" sz="1050" dirty="0" err="1">
                <a:latin typeface="Yu Gothic" panose="020B0400000000000000" pitchFamily="34" charset="-128"/>
                <a:ea typeface="Yu Gothic" panose="020B0400000000000000" pitchFamily="34" charset="-128"/>
              </a:rPr>
              <a:t>archives.html</a:t>
            </a:r>
            <a:endParaRPr kumimoji="1" lang="ja-JP" altLang="en-US" sz="1050">
              <a:latin typeface="Yu Gothic" panose="020B0400000000000000" pitchFamily="34" charset="-128"/>
              <a:ea typeface="Yu Gothic" panose="020B0400000000000000" pitchFamily="34" charset="-128"/>
            </a:endParaRPr>
          </a:p>
          <a:p>
            <a:endParaRPr kumimoji="1" lang="ja-JP" altLang="en-US" sz="1050" dirty="0">
              <a:latin typeface="Yu Gothic" panose="020B0400000000000000" pitchFamily="34" charset="-128"/>
              <a:ea typeface="Yu Gothic" panose="020B0400000000000000" pitchFamily="34" charset="-128"/>
            </a:endParaRPr>
          </a:p>
        </p:txBody>
      </p:sp>
      <p:sp>
        <p:nvSpPr>
          <p:cNvPr id="4" name="日付プレースホルダー 3"/>
          <p:cNvSpPr>
            <a:spLocks noGrp="1"/>
          </p:cNvSpPr>
          <p:nvPr>
            <p:ph type="dt"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F09F6425-27BC-4A38-8ABC-3022E5A2BC6C}" type="slidenum">
              <a:rPr kumimoji="1" lang="ja-JP" altLang="en-US" smtClean="0"/>
              <a:pPr/>
              <a:t>9</a:t>
            </a:fld>
            <a:endParaRPr kumimoji="1" lang="ja-JP" altLang="en-US"/>
          </a:p>
        </p:txBody>
      </p:sp>
      <p:sp>
        <p:nvSpPr>
          <p:cNvPr id="6" name="円/楕円 5">
            <a:extLst>
              <a:ext uri="{FF2B5EF4-FFF2-40B4-BE49-F238E27FC236}">
                <a16:creationId xmlns:a16="http://schemas.microsoft.com/office/drawing/2014/main" id="{C5A2BD42-A7EA-0D43-AD1B-43955C6A5B8C}"/>
              </a:ext>
            </a:extLst>
          </p:cNvPr>
          <p:cNvSpPr/>
          <p:nvPr/>
        </p:nvSpPr>
        <p:spPr>
          <a:xfrm>
            <a:off x="5951736" y="8370478"/>
            <a:ext cx="57606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chemeClr val="tx1"/>
                </a:solidFill>
              </a:rPr>
              <a:t>読</a:t>
            </a:r>
          </a:p>
        </p:txBody>
      </p:sp>
      <p:pic>
        <p:nvPicPr>
          <p:cNvPr id="7" name="図 6" descr="QR コード&#10;&#10;自動的に生成された説明">
            <a:extLst>
              <a:ext uri="{FF2B5EF4-FFF2-40B4-BE49-F238E27FC236}">
                <a16:creationId xmlns:a16="http://schemas.microsoft.com/office/drawing/2014/main" id="{FE29206A-2039-AC4A-88BE-A2A7ADEA1D3A}"/>
              </a:ext>
            </a:extLst>
          </p:cNvPr>
          <p:cNvPicPr>
            <a:picLocks noChangeAspect="1"/>
          </p:cNvPicPr>
          <p:nvPr/>
        </p:nvPicPr>
        <p:blipFill>
          <a:blip r:embed="rId3"/>
          <a:stretch>
            <a:fillRect/>
          </a:stretch>
        </p:blipFill>
        <p:spPr>
          <a:xfrm>
            <a:off x="5052737" y="7026079"/>
            <a:ext cx="1187031" cy="1187031"/>
          </a:xfrm>
          <a:prstGeom prst="rect">
            <a:avLst/>
          </a:prstGeom>
        </p:spPr>
      </p:pic>
    </p:spTree>
    <p:extLst>
      <p:ext uri="{BB962C8B-B14F-4D97-AF65-F5344CB8AC3E}">
        <p14:creationId xmlns:p14="http://schemas.microsoft.com/office/powerpoint/2010/main" val="20005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FFC471-6BC3-FF48-8E99-08E8E7A9103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C74168F-6F0F-1A46-A2C1-6C809052D6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C2CEAE7-985B-8949-9BBB-4D89C69513E6}"/>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id="{36A7A972-DC26-B340-809B-1A646EFA006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02357E-FF42-7B41-8E03-E13DA8D2A2A4}"/>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343741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809291-7066-2F49-8F5B-4DD0BFFE744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8751514-ECEE-4D4A-920B-F15AC1B999A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21FFB8E-14B3-784D-AED1-862ED967AF66}"/>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id="{7D0B666F-0E39-E34E-892C-D7DD9418EE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DD2AE78-7AFF-BC4C-82C5-1DC7E947056E}"/>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998015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362CA22-1C3D-9647-A2DA-EC8DF63685CB}"/>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B35584C-44C8-7040-9CCD-60A3E4C4ACD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B2F6D8A-63C8-2D4C-BD47-31523D6BDE83}"/>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id="{51563925-FA1B-2C43-BE97-F9DA115F537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45F0541-96E3-2248-BB69-6552D700612B}"/>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2121676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3A5CD-95A2-7045-92D3-1D2C9F57502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B541F11-50FA-024F-8FF4-0C7239FEC98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F8B509-BE0C-EF49-891E-5B9436F3FCEC}"/>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id="{0A74643F-315A-DC45-B923-E486D5E4258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0D53EE4-44A3-1445-9922-3FD31C7ABDCE}"/>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366588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2E303C-A3E3-CC47-B31C-9E360A08620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1AEBE3-B95F-8B4A-8EF1-83E9DE534C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70EADE5-75DB-8341-8ED8-A27722F7E4B0}"/>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id="{42A84C54-96C5-C141-B26A-10859390B5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728196C-79AF-F248-A387-F2B06472DAB9}"/>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3919578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8144B9-EE8C-BB4F-B8FF-293D880692D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D9CB377-E199-6D43-91AB-87C43F4E4AE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A1FFD4F-1B0A-0643-A694-46CF6CCD54F7}"/>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C5F7037-6501-1D43-9FBC-748AB19B862B}"/>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id="{DA5C8E90-27E4-BD42-925B-10AD412617D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9B9A32-3724-9B40-A1C5-5F10E6EFC01D}"/>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191593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D0EA11-A786-6447-8830-5E437E173BC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266F0EE-8DB6-024E-AB15-AFDBC0FD19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6FFE885-8CAD-B94D-9048-47FFCE2250B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F4EA2B9-4158-5949-A58F-72F202D38F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D38F84F-73D2-F44D-BBA0-50BB0D2BB2B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C1D3787-5A4E-5445-AFAF-F18C3C3832BC}"/>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8" name="フッター プレースホルダー 7">
            <a:extLst>
              <a:ext uri="{FF2B5EF4-FFF2-40B4-BE49-F238E27FC236}">
                <a16:creationId xmlns:a16="http://schemas.microsoft.com/office/drawing/2014/main" id="{3E75DFF6-332E-984A-A291-6F5F3566F1F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54F08E3-0294-5140-B31F-B4C78A8EE647}"/>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111240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C33AB3-F92A-BD42-A4A2-07E214A30C1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3774F1D-05BB-9D4C-A523-516786190D46}"/>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4" name="フッター プレースホルダー 3">
            <a:extLst>
              <a:ext uri="{FF2B5EF4-FFF2-40B4-BE49-F238E27FC236}">
                <a16:creationId xmlns:a16="http://schemas.microsoft.com/office/drawing/2014/main" id="{FF903E13-52F0-D549-9524-128FD631EAB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8091D05-CCAD-464B-8220-C82D03FBADCC}"/>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1498861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F713B33-7593-6548-BF47-54C57D7E5B7D}"/>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3" name="フッター プレースホルダー 2">
            <a:extLst>
              <a:ext uri="{FF2B5EF4-FFF2-40B4-BE49-F238E27FC236}">
                <a16:creationId xmlns:a16="http://schemas.microsoft.com/office/drawing/2014/main" id="{C9BE2F78-5A95-A447-BA0E-698FD690AE37}"/>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E84D88C-8775-E444-9AD3-B7485CDE2434}"/>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93521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2A1F7-5513-704D-8E01-3E30552223D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E64FCEE-7CCB-BE4C-A475-3E145238DE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D97F62C-1CDE-8840-829C-8DB4D2565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03E4D5E-71A9-7146-8672-8D32DB4643FC}"/>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id="{9122297D-1E87-FF45-8021-BD2A488A50C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F9F99BE-3EEC-5D44-9B9E-D9310A198CAC}"/>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317804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1FA328-EAF3-2E41-BD14-702F263CCD1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12DA38C-BBAF-9C44-80EC-E1954DA14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A12FCF1-BE01-C547-8D77-0CA34DB77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FAF63F5-1FDC-EE4C-8B2E-6203C1ED0120}"/>
              </a:ext>
            </a:extLst>
          </p:cNvPr>
          <p:cNvSpPr>
            <a:spLocks noGrp="1"/>
          </p:cNvSpPr>
          <p:nvPr>
            <p:ph type="dt" sz="half" idx="10"/>
          </p:nvPr>
        </p:nvSpPr>
        <p:spPr/>
        <p:txBody>
          <a:bodyPr/>
          <a:lstStyle/>
          <a:p>
            <a:fld id="{22E231D0-3C89-8A4C-B3A1-564156BDFEFA}" type="datetimeFigureOut">
              <a:rPr kumimoji="1" lang="ja-JP" altLang="en-US" smtClean="0"/>
              <a:t>2022/9/5</a:t>
            </a:fld>
            <a:endParaRPr kumimoji="1" lang="ja-JP" altLang="en-US"/>
          </a:p>
        </p:txBody>
      </p:sp>
      <p:sp>
        <p:nvSpPr>
          <p:cNvPr id="6" name="フッター プレースホルダー 5">
            <a:extLst>
              <a:ext uri="{FF2B5EF4-FFF2-40B4-BE49-F238E27FC236}">
                <a16:creationId xmlns:a16="http://schemas.microsoft.com/office/drawing/2014/main" id="{611AF7DA-960F-C944-9FAC-1E446E3714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8B212B-A4D3-0D4D-95F0-D15D93C945EA}"/>
              </a:ext>
            </a:extLst>
          </p:cNvPr>
          <p:cNvSpPr>
            <a:spLocks noGrp="1"/>
          </p:cNvSpPr>
          <p:nvPr>
            <p:ph type="sldNum" sz="quarter" idx="12"/>
          </p:nvPr>
        </p:nvSpPr>
        <p:spPr/>
        <p:txBody>
          <a:body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54851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736EDC5-CB92-A44A-BDDB-21EDC5E9BF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11A7DC7-FF32-A347-A058-601EA8264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45D6FD-F6C5-5D47-AB2C-F91F8462DE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231D0-3C89-8A4C-B3A1-564156BDFEFA}" type="datetimeFigureOut">
              <a:rPr kumimoji="1" lang="ja-JP" altLang="en-US" smtClean="0"/>
              <a:t>2022/9/5</a:t>
            </a:fld>
            <a:endParaRPr kumimoji="1" lang="ja-JP" altLang="en-US"/>
          </a:p>
        </p:txBody>
      </p:sp>
      <p:sp>
        <p:nvSpPr>
          <p:cNvPr id="5" name="フッター プレースホルダー 4">
            <a:extLst>
              <a:ext uri="{FF2B5EF4-FFF2-40B4-BE49-F238E27FC236}">
                <a16:creationId xmlns:a16="http://schemas.microsoft.com/office/drawing/2014/main" id="{7EB790BA-0E8E-484F-B889-8CFC6FE754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0FF3B88-6C2A-6448-B76C-ADD411830C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07306-D77E-3D4A-8E43-B2FCC54E7E7C}" type="slidenum">
              <a:rPr kumimoji="1" lang="ja-JP" altLang="en-US" smtClean="0"/>
              <a:t>‹#›</a:t>
            </a:fld>
            <a:endParaRPr kumimoji="1" lang="ja-JP" altLang="en-US"/>
          </a:p>
        </p:txBody>
      </p:sp>
    </p:spTree>
    <p:extLst>
      <p:ext uri="{BB962C8B-B14F-4D97-AF65-F5344CB8AC3E}">
        <p14:creationId xmlns:p14="http://schemas.microsoft.com/office/powerpoint/2010/main" val="415886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AC897CF6-3D82-423B-8779-0B857E5425E2}" type="slidenum">
              <a:rPr lang="ja-JP" altLang="en-US" smtClean="0"/>
              <a:pPr>
                <a:defRPr/>
              </a:pPr>
              <a:t>1</a:t>
            </a:fld>
            <a:endParaRPr lang="ja-JP" altLang="en-US"/>
          </a:p>
        </p:txBody>
      </p:sp>
      <p:sp>
        <p:nvSpPr>
          <p:cNvPr id="3" name="テキスト ボックス 2">
            <a:extLst>
              <a:ext uri="{FF2B5EF4-FFF2-40B4-BE49-F238E27FC236}">
                <a16:creationId xmlns:a16="http://schemas.microsoft.com/office/drawing/2014/main" id="{2BA762AA-77A0-8481-05AF-C3C1B91B156D}"/>
              </a:ext>
            </a:extLst>
          </p:cNvPr>
          <p:cNvSpPr txBox="1"/>
          <p:nvPr/>
        </p:nvSpPr>
        <p:spPr>
          <a:xfrm>
            <a:off x="1474360" y="1293522"/>
            <a:ext cx="4624953" cy="1015663"/>
          </a:xfrm>
          <a:prstGeom prst="rect">
            <a:avLst/>
          </a:prstGeom>
          <a:noFill/>
        </p:spPr>
        <p:txBody>
          <a:bodyPr wrap="square" rtlCol="0">
            <a:spAutoFit/>
          </a:bodyPr>
          <a:lstStyle/>
          <a:p>
            <a:r>
              <a:rPr lang="en" altLang="ja-JP" sz="6000" b="1" i="1" dirty="0">
                <a:latin typeface="Book Antiqua" panose="02040602050305030304" pitchFamily="18" charset="0"/>
              </a:rPr>
              <a:t>Tarot cards</a:t>
            </a:r>
            <a:endParaRPr kumimoji="1" lang="ja-JP" altLang="en-US" sz="6000" b="1" i="1">
              <a:latin typeface="Book Antiqua" panose="02040602050305030304" pitchFamily="18" charset="0"/>
            </a:endParaRPr>
          </a:p>
        </p:txBody>
      </p:sp>
      <p:pic>
        <p:nvPicPr>
          <p:cNvPr id="4" name="図 3" descr="複数の絵画&#10;&#10;自動的に生成された説明">
            <a:extLst>
              <a:ext uri="{FF2B5EF4-FFF2-40B4-BE49-F238E27FC236}">
                <a16:creationId xmlns:a16="http://schemas.microsoft.com/office/drawing/2014/main" id="{A0722C5E-6815-8ADA-214A-363D7589316D}"/>
              </a:ext>
            </a:extLst>
          </p:cNvPr>
          <p:cNvPicPr>
            <a:picLocks noChangeAspect="1"/>
          </p:cNvPicPr>
          <p:nvPr/>
        </p:nvPicPr>
        <p:blipFill>
          <a:blip r:embed="rId3"/>
          <a:stretch>
            <a:fillRect/>
          </a:stretch>
        </p:blipFill>
        <p:spPr>
          <a:xfrm>
            <a:off x="1648635" y="2216758"/>
            <a:ext cx="4804690" cy="1367842"/>
          </a:xfrm>
          <a:prstGeom prst="rect">
            <a:avLst/>
          </a:prstGeom>
        </p:spPr>
      </p:pic>
      <p:pic>
        <p:nvPicPr>
          <p:cNvPr id="6" name="図 5" descr="アイコン&#10;&#10;自動的に生成された説明">
            <a:extLst>
              <a:ext uri="{FF2B5EF4-FFF2-40B4-BE49-F238E27FC236}">
                <a16:creationId xmlns:a16="http://schemas.microsoft.com/office/drawing/2014/main" id="{ADF8E893-09A1-1C38-14B7-191BD4B7E0C3}"/>
              </a:ext>
            </a:extLst>
          </p:cNvPr>
          <p:cNvPicPr>
            <a:picLocks noChangeAspect="1"/>
          </p:cNvPicPr>
          <p:nvPr/>
        </p:nvPicPr>
        <p:blipFill>
          <a:blip r:embed="rId4"/>
          <a:stretch>
            <a:fillRect/>
          </a:stretch>
        </p:blipFill>
        <p:spPr>
          <a:xfrm>
            <a:off x="10772953" y="378346"/>
            <a:ext cx="1029160" cy="1178005"/>
          </a:xfrm>
          <a:prstGeom prst="rect">
            <a:avLst/>
          </a:prstGeom>
        </p:spPr>
      </p:pic>
      <p:pic>
        <p:nvPicPr>
          <p:cNvPr id="7" name="図 6" descr="アイコン&#10;&#10;中程度の精度で自動的に生成された説明">
            <a:extLst>
              <a:ext uri="{FF2B5EF4-FFF2-40B4-BE49-F238E27FC236}">
                <a16:creationId xmlns:a16="http://schemas.microsoft.com/office/drawing/2014/main" id="{FD344FB4-B4B7-8EB2-3500-1CEC40A74413}"/>
              </a:ext>
            </a:extLst>
          </p:cNvPr>
          <p:cNvPicPr>
            <a:picLocks noChangeAspect="1"/>
          </p:cNvPicPr>
          <p:nvPr/>
        </p:nvPicPr>
        <p:blipFill>
          <a:blip r:embed="rId5"/>
          <a:stretch>
            <a:fillRect/>
          </a:stretch>
        </p:blipFill>
        <p:spPr>
          <a:xfrm>
            <a:off x="531457" y="5378198"/>
            <a:ext cx="1029159" cy="1020654"/>
          </a:xfrm>
          <a:prstGeom prst="rect">
            <a:avLst/>
          </a:prstGeom>
        </p:spPr>
      </p:pic>
      <p:pic>
        <p:nvPicPr>
          <p:cNvPr id="8" name="図 7" descr="アイコン&#10;&#10;自動的に生成された説明">
            <a:extLst>
              <a:ext uri="{FF2B5EF4-FFF2-40B4-BE49-F238E27FC236}">
                <a16:creationId xmlns:a16="http://schemas.microsoft.com/office/drawing/2014/main" id="{6CC989C4-5356-9133-80ED-E4B9C467E144}"/>
              </a:ext>
            </a:extLst>
          </p:cNvPr>
          <p:cNvPicPr>
            <a:picLocks noChangeAspect="1"/>
          </p:cNvPicPr>
          <p:nvPr/>
        </p:nvPicPr>
        <p:blipFill>
          <a:blip r:embed="rId6"/>
          <a:stretch>
            <a:fillRect/>
          </a:stretch>
        </p:blipFill>
        <p:spPr>
          <a:xfrm>
            <a:off x="531457" y="459148"/>
            <a:ext cx="1037665" cy="1097203"/>
          </a:xfrm>
          <a:prstGeom prst="rect">
            <a:avLst/>
          </a:prstGeom>
        </p:spPr>
      </p:pic>
      <p:pic>
        <p:nvPicPr>
          <p:cNvPr id="9" name="図 8" descr="ロゴ&#10;&#10;自動的に生成された説明">
            <a:extLst>
              <a:ext uri="{FF2B5EF4-FFF2-40B4-BE49-F238E27FC236}">
                <a16:creationId xmlns:a16="http://schemas.microsoft.com/office/drawing/2014/main" id="{23C7C299-D69B-0A7D-99D6-C063349A6D12}"/>
              </a:ext>
            </a:extLst>
          </p:cNvPr>
          <p:cNvPicPr>
            <a:picLocks noChangeAspect="1"/>
          </p:cNvPicPr>
          <p:nvPr/>
        </p:nvPicPr>
        <p:blipFill>
          <a:blip r:embed="rId7"/>
          <a:stretch>
            <a:fillRect/>
          </a:stretch>
        </p:blipFill>
        <p:spPr>
          <a:xfrm>
            <a:off x="10756388" y="5292246"/>
            <a:ext cx="1024907" cy="11312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419FAA8-2C6F-493A-8B9A-BF0138D4D2E6}" type="slidenum">
              <a:rPr kumimoji="1" lang="ja-JP" altLang="en-US" smtClean="0"/>
              <a:pPr/>
              <a:t>10</a:t>
            </a:fld>
            <a:endParaRPr kumimoji="1" lang="ja-JP" altLang="en-US"/>
          </a:p>
        </p:txBody>
      </p:sp>
      <p:sp>
        <p:nvSpPr>
          <p:cNvPr id="2" name="コンテンツ プレースホルダ 2">
            <a:extLst>
              <a:ext uri="{FF2B5EF4-FFF2-40B4-BE49-F238E27FC236}">
                <a16:creationId xmlns:a16="http://schemas.microsoft.com/office/drawing/2014/main" id="{69991C41-FEFD-ED1C-CA12-51A76A2FAB31}"/>
              </a:ext>
            </a:extLst>
          </p:cNvPr>
          <p:cNvSpPr txBox="1">
            <a:spLocks/>
          </p:cNvSpPr>
          <p:nvPr/>
        </p:nvSpPr>
        <p:spPr>
          <a:xfrm>
            <a:off x="574610" y="1066428"/>
            <a:ext cx="5773637" cy="5933462"/>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marL="0" indent="0">
              <a:buNone/>
            </a:pPr>
            <a:r>
              <a:rPr lang="en-US" altLang="ja-JP" sz="2400" b="1" dirty="0"/>
              <a:t>0</a:t>
            </a:r>
            <a:r>
              <a:rPr lang="ja-JP" altLang="en-US" sz="2400" b="1"/>
              <a:t>：愚者（</a:t>
            </a:r>
            <a:r>
              <a:rPr lang="en" altLang="ja-JP" sz="2400" dirty="0"/>
              <a:t>The Fool</a:t>
            </a:r>
            <a:r>
              <a:rPr lang="ja-JP" altLang="en-US" sz="2400"/>
              <a:t>）</a:t>
            </a:r>
            <a:endParaRPr lang="en-US" altLang="ja-JP" sz="2400" dirty="0"/>
          </a:p>
          <a:p>
            <a:pPr marL="0" indent="0">
              <a:buNone/>
            </a:pPr>
            <a:r>
              <a:rPr lang="en" altLang="ja-JP" sz="2400" b="1" dirty="0"/>
              <a:t>1</a:t>
            </a:r>
            <a:r>
              <a:rPr lang="ja-JP" altLang="en" sz="2400" b="1"/>
              <a:t>：</a:t>
            </a:r>
            <a:r>
              <a:rPr lang="ja-JP" altLang="en-US" sz="2400" b="1"/>
              <a:t>魔術師（</a:t>
            </a:r>
            <a:r>
              <a:rPr lang="en" altLang="ja-JP" sz="2400" dirty="0"/>
              <a:t>The Magician</a:t>
            </a:r>
            <a:r>
              <a:rPr lang="ja-JP" altLang="en-US" sz="2400"/>
              <a:t>）</a:t>
            </a:r>
            <a:endParaRPr lang="en" altLang="ja-JP" sz="2400" dirty="0"/>
          </a:p>
          <a:p>
            <a:pPr marL="0" indent="0">
              <a:buNone/>
            </a:pPr>
            <a:r>
              <a:rPr lang="en" altLang="ja-JP" sz="2400" b="1" dirty="0"/>
              <a:t>2</a:t>
            </a:r>
            <a:r>
              <a:rPr lang="ja-JP" altLang="en" sz="2400" b="1"/>
              <a:t>：</a:t>
            </a:r>
            <a:r>
              <a:rPr lang="ja-JP" altLang="en-US" sz="2400" b="1"/>
              <a:t>女教皇（</a:t>
            </a:r>
            <a:r>
              <a:rPr lang="en" altLang="ja-JP" sz="2400" dirty="0"/>
              <a:t>The High Priestess</a:t>
            </a:r>
            <a:r>
              <a:rPr lang="ja-JP" altLang="en-US" sz="2400"/>
              <a:t>）</a:t>
            </a:r>
            <a:endParaRPr lang="en" altLang="ja-JP" sz="2400" dirty="0"/>
          </a:p>
          <a:p>
            <a:pPr marL="0" indent="0">
              <a:buNone/>
            </a:pPr>
            <a:r>
              <a:rPr lang="en" altLang="ja-JP" sz="2400" b="1" dirty="0"/>
              <a:t>3</a:t>
            </a:r>
            <a:r>
              <a:rPr lang="ja-JP" altLang="en" sz="2400" b="1"/>
              <a:t>：</a:t>
            </a:r>
            <a:r>
              <a:rPr lang="ja-JP" altLang="en-US" sz="2400" b="1"/>
              <a:t>女帝（</a:t>
            </a:r>
            <a:r>
              <a:rPr lang="en" altLang="ja-JP" sz="2400" dirty="0"/>
              <a:t>The Empress</a:t>
            </a:r>
            <a:r>
              <a:rPr lang="ja-JP" altLang="en-US" sz="2400"/>
              <a:t>）</a:t>
            </a:r>
            <a:endParaRPr lang="en" altLang="ja-JP" sz="2400" dirty="0"/>
          </a:p>
          <a:p>
            <a:pPr marL="0" indent="0">
              <a:buNone/>
            </a:pPr>
            <a:r>
              <a:rPr lang="en" altLang="ja-JP" sz="2400" b="1" dirty="0"/>
              <a:t>4</a:t>
            </a:r>
            <a:r>
              <a:rPr lang="ja-JP" altLang="en" sz="2400" b="1"/>
              <a:t>：</a:t>
            </a:r>
            <a:r>
              <a:rPr lang="ja-JP" altLang="en-US" sz="2400" b="1"/>
              <a:t>皇帝（</a:t>
            </a:r>
            <a:r>
              <a:rPr lang="en" altLang="ja-JP" sz="2400" dirty="0"/>
              <a:t>The Emperor</a:t>
            </a:r>
            <a:r>
              <a:rPr lang="ja-JP" altLang="en-US" sz="2400"/>
              <a:t>）</a:t>
            </a:r>
            <a:endParaRPr lang="en" altLang="ja-JP" sz="2400" dirty="0"/>
          </a:p>
          <a:p>
            <a:pPr marL="0" indent="0">
              <a:buNone/>
            </a:pPr>
            <a:r>
              <a:rPr lang="en" altLang="ja-JP" sz="2400" b="1" dirty="0"/>
              <a:t>5</a:t>
            </a:r>
            <a:r>
              <a:rPr lang="ja-JP" altLang="en" sz="2400" b="1"/>
              <a:t>：</a:t>
            </a:r>
            <a:r>
              <a:rPr lang="ja-JP" altLang="en-US" sz="2400" b="1"/>
              <a:t>教皇（</a:t>
            </a:r>
            <a:r>
              <a:rPr lang="en" altLang="ja-JP" sz="2400" dirty="0"/>
              <a:t>The Hierophant</a:t>
            </a:r>
            <a:r>
              <a:rPr lang="ja-JP" altLang="en-US" sz="2400"/>
              <a:t>）</a:t>
            </a:r>
            <a:endParaRPr lang="en" altLang="ja-JP" sz="2400" dirty="0"/>
          </a:p>
          <a:p>
            <a:pPr marL="0" indent="0">
              <a:buNone/>
            </a:pPr>
            <a:r>
              <a:rPr lang="en" altLang="ja-JP" sz="2400" b="1" dirty="0"/>
              <a:t>6</a:t>
            </a:r>
            <a:r>
              <a:rPr lang="ja-JP" altLang="en" sz="2400" b="1"/>
              <a:t>：</a:t>
            </a:r>
            <a:r>
              <a:rPr lang="ja-JP" altLang="en-US" sz="2400" b="1"/>
              <a:t>恋人（</a:t>
            </a:r>
            <a:r>
              <a:rPr lang="en" altLang="ja-JP" sz="2400" dirty="0"/>
              <a:t>The Lovers</a:t>
            </a:r>
            <a:r>
              <a:rPr lang="ja-JP" altLang="en-US" sz="2400"/>
              <a:t>）</a:t>
            </a:r>
            <a:endParaRPr lang="en" altLang="ja-JP" sz="2400" dirty="0"/>
          </a:p>
          <a:p>
            <a:pPr marL="0" indent="0">
              <a:buNone/>
            </a:pPr>
            <a:r>
              <a:rPr lang="en" altLang="ja-JP" sz="2400" b="1" dirty="0"/>
              <a:t>7</a:t>
            </a:r>
            <a:r>
              <a:rPr lang="ja-JP" altLang="en" sz="2400" b="1"/>
              <a:t>：</a:t>
            </a:r>
            <a:r>
              <a:rPr lang="ja-JP" altLang="en-US" sz="2400" b="1"/>
              <a:t>戦車（</a:t>
            </a:r>
            <a:r>
              <a:rPr lang="en" altLang="ja-JP" sz="2400" dirty="0"/>
              <a:t>The Chariot</a:t>
            </a:r>
            <a:r>
              <a:rPr lang="ja-JP" altLang="en-US" sz="2400"/>
              <a:t>）</a:t>
            </a:r>
            <a:endParaRPr lang="en" altLang="ja-JP" sz="2400" dirty="0"/>
          </a:p>
          <a:p>
            <a:pPr marL="0" indent="0">
              <a:buNone/>
            </a:pPr>
            <a:r>
              <a:rPr lang="en" altLang="ja-JP" sz="2400" b="1" dirty="0"/>
              <a:t>8</a:t>
            </a:r>
            <a:r>
              <a:rPr lang="ja-JP" altLang="en" sz="2400" b="1"/>
              <a:t>：</a:t>
            </a:r>
            <a:r>
              <a:rPr lang="ja-JP" altLang="en-US" sz="2400" b="1"/>
              <a:t>力（</a:t>
            </a:r>
            <a:r>
              <a:rPr lang="en" altLang="ja-JP" sz="2400" dirty="0"/>
              <a:t>Strength</a:t>
            </a:r>
            <a:r>
              <a:rPr lang="ja-JP" altLang="en-US" sz="2400"/>
              <a:t>）</a:t>
            </a:r>
            <a:endParaRPr lang="en" altLang="ja-JP" sz="2400" dirty="0"/>
          </a:p>
          <a:p>
            <a:pPr marL="0" indent="0">
              <a:buNone/>
            </a:pPr>
            <a:r>
              <a:rPr lang="en" altLang="ja-JP" sz="2400" b="1" dirty="0"/>
              <a:t>9</a:t>
            </a:r>
            <a:r>
              <a:rPr lang="ja-JP" altLang="en" sz="2400" b="1"/>
              <a:t>：</a:t>
            </a:r>
            <a:r>
              <a:rPr lang="ja-JP" altLang="en-US" sz="2400" b="1"/>
              <a:t>隠者（</a:t>
            </a:r>
            <a:r>
              <a:rPr lang="en" altLang="ja-JP" sz="2400" dirty="0"/>
              <a:t>The Hermit</a:t>
            </a:r>
            <a:r>
              <a:rPr lang="ja-JP" altLang="en-US" sz="2400"/>
              <a:t>）</a:t>
            </a:r>
            <a:endParaRPr lang="en" altLang="ja-JP" sz="2400" dirty="0"/>
          </a:p>
          <a:p>
            <a:pPr marL="0" indent="0">
              <a:buNone/>
            </a:pPr>
            <a:r>
              <a:rPr lang="en" altLang="ja-JP" sz="2400" b="1" dirty="0"/>
              <a:t>10</a:t>
            </a:r>
            <a:r>
              <a:rPr lang="ja-JP" altLang="en" sz="2400" b="1"/>
              <a:t>：</a:t>
            </a:r>
            <a:r>
              <a:rPr lang="ja-JP" altLang="en-US" sz="2400" b="1"/>
              <a:t>運命の輪（</a:t>
            </a:r>
            <a:r>
              <a:rPr lang="en" altLang="ja-JP" sz="2400" dirty="0"/>
              <a:t>Wheel of Fortune</a:t>
            </a:r>
            <a:r>
              <a:rPr lang="ja-JP" altLang="en-US" sz="2400"/>
              <a:t>）</a:t>
            </a:r>
            <a:endParaRPr lang="en" altLang="ja-JP" sz="2400" dirty="0"/>
          </a:p>
        </p:txBody>
      </p:sp>
      <p:sp>
        <p:nvSpPr>
          <p:cNvPr id="3" name="コンテンツ プレースホルダ 2">
            <a:extLst>
              <a:ext uri="{FF2B5EF4-FFF2-40B4-BE49-F238E27FC236}">
                <a16:creationId xmlns:a16="http://schemas.microsoft.com/office/drawing/2014/main" id="{BDCB2BA0-C128-D0A9-AA58-F6313C112C79}"/>
              </a:ext>
            </a:extLst>
          </p:cNvPr>
          <p:cNvSpPr txBox="1">
            <a:spLocks/>
          </p:cNvSpPr>
          <p:nvPr/>
        </p:nvSpPr>
        <p:spPr>
          <a:xfrm>
            <a:off x="6211613" y="1066428"/>
            <a:ext cx="5773637" cy="5933462"/>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marL="0" indent="0">
              <a:buNone/>
            </a:pPr>
            <a:r>
              <a:rPr lang="en" altLang="ja-JP" sz="2400" b="1" dirty="0"/>
              <a:t>11</a:t>
            </a:r>
            <a:r>
              <a:rPr lang="ja-JP" altLang="en" sz="2400" b="1"/>
              <a:t>：</a:t>
            </a:r>
            <a:r>
              <a:rPr lang="ja-JP" altLang="en-US" sz="2400" b="1"/>
              <a:t>正義（</a:t>
            </a:r>
            <a:r>
              <a:rPr lang="en" altLang="ja-JP" sz="2400" dirty="0"/>
              <a:t>Justice</a:t>
            </a:r>
            <a:r>
              <a:rPr lang="ja-JP" altLang="en-US" sz="2400"/>
              <a:t>）</a:t>
            </a:r>
            <a:endParaRPr lang="en" altLang="ja-JP" sz="2400" dirty="0"/>
          </a:p>
          <a:p>
            <a:pPr marL="0" indent="0">
              <a:buNone/>
            </a:pPr>
            <a:r>
              <a:rPr lang="en" altLang="ja-JP" sz="2400" b="1" dirty="0"/>
              <a:t>12</a:t>
            </a:r>
            <a:r>
              <a:rPr lang="ja-JP" altLang="en" sz="2400" b="1"/>
              <a:t>：</a:t>
            </a:r>
            <a:r>
              <a:rPr lang="ja-JP" altLang="en-US" sz="2400" b="1"/>
              <a:t>吊るされた男（</a:t>
            </a:r>
            <a:r>
              <a:rPr lang="en" altLang="ja-JP" sz="2400" dirty="0"/>
              <a:t>The Hanged Man</a:t>
            </a:r>
            <a:r>
              <a:rPr lang="ja-JP" altLang="en-US" sz="2400"/>
              <a:t>）</a:t>
            </a:r>
            <a:endParaRPr lang="en" altLang="ja-JP" sz="2400" dirty="0"/>
          </a:p>
          <a:p>
            <a:pPr marL="0" indent="0">
              <a:buNone/>
            </a:pPr>
            <a:r>
              <a:rPr lang="en" altLang="ja-JP" sz="2400" b="1" dirty="0"/>
              <a:t>13</a:t>
            </a:r>
            <a:r>
              <a:rPr lang="ja-JP" altLang="en" sz="2400" b="1"/>
              <a:t>：</a:t>
            </a:r>
            <a:r>
              <a:rPr lang="ja-JP" altLang="en-US" sz="2400" b="1"/>
              <a:t>死神（</a:t>
            </a:r>
            <a:r>
              <a:rPr lang="en" altLang="ja-JP" sz="2400" dirty="0"/>
              <a:t>The Death</a:t>
            </a:r>
            <a:r>
              <a:rPr lang="ja-JP" altLang="en-US" sz="2400"/>
              <a:t>）</a:t>
            </a:r>
            <a:endParaRPr lang="en" altLang="ja-JP" sz="2400" dirty="0"/>
          </a:p>
          <a:p>
            <a:pPr marL="0" indent="0">
              <a:buNone/>
            </a:pPr>
            <a:r>
              <a:rPr lang="en" altLang="ja-JP" sz="2400" b="1" dirty="0"/>
              <a:t>14</a:t>
            </a:r>
            <a:r>
              <a:rPr lang="ja-JP" altLang="en" sz="2400" b="1"/>
              <a:t>：</a:t>
            </a:r>
            <a:r>
              <a:rPr lang="ja-JP" altLang="en-US" sz="2400" b="1"/>
              <a:t>節制（</a:t>
            </a:r>
            <a:r>
              <a:rPr lang="en" altLang="ja-JP" sz="2400" dirty="0"/>
              <a:t>The Temperance</a:t>
            </a:r>
            <a:r>
              <a:rPr lang="ja-JP" altLang="en-US" sz="2400"/>
              <a:t>）</a:t>
            </a:r>
            <a:endParaRPr lang="en" altLang="ja-JP" sz="2400" dirty="0"/>
          </a:p>
          <a:p>
            <a:pPr marL="0" indent="0">
              <a:buNone/>
            </a:pPr>
            <a:r>
              <a:rPr lang="en" altLang="ja-JP" sz="2400" b="1" dirty="0"/>
              <a:t>15</a:t>
            </a:r>
            <a:r>
              <a:rPr lang="ja-JP" altLang="en" sz="2400" b="1"/>
              <a:t>：</a:t>
            </a:r>
            <a:r>
              <a:rPr lang="ja-JP" altLang="en-US" sz="2400" b="1"/>
              <a:t>悪魔（</a:t>
            </a:r>
            <a:r>
              <a:rPr lang="en" altLang="ja-JP" sz="2400" dirty="0"/>
              <a:t>The Devil</a:t>
            </a:r>
            <a:r>
              <a:rPr lang="ja-JP" altLang="en-US" sz="2400"/>
              <a:t>）</a:t>
            </a:r>
            <a:endParaRPr lang="en" altLang="ja-JP" sz="2400" dirty="0"/>
          </a:p>
          <a:p>
            <a:pPr marL="0" indent="0">
              <a:buNone/>
            </a:pPr>
            <a:r>
              <a:rPr lang="en" altLang="ja-JP" sz="2400" b="1" dirty="0"/>
              <a:t>16</a:t>
            </a:r>
            <a:r>
              <a:rPr lang="ja-JP" altLang="en" sz="2400" b="1"/>
              <a:t>：</a:t>
            </a:r>
            <a:r>
              <a:rPr lang="ja-JP" altLang="en-US" sz="2400" b="1"/>
              <a:t>塔（</a:t>
            </a:r>
            <a:r>
              <a:rPr lang="en" altLang="ja-JP" sz="2400" dirty="0"/>
              <a:t>The Tower</a:t>
            </a:r>
            <a:r>
              <a:rPr lang="ja-JP" altLang="en-US" sz="2400"/>
              <a:t>）</a:t>
            </a:r>
            <a:endParaRPr lang="en" altLang="ja-JP" sz="2400" dirty="0"/>
          </a:p>
          <a:p>
            <a:pPr marL="0" indent="0">
              <a:buNone/>
            </a:pPr>
            <a:r>
              <a:rPr lang="en" altLang="ja-JP" sz="2400" b="1" dirty="0"/>
              <a:t>17</a:t>
            </a:r>
            <a:r>
              <a:rPr lang="ja-JP" altLang="en" sz="2400" b="1"/>
              <a:t>：</a:t>
            </a:r>
            <a:r>
              <a:rPr lang="ja-JP" altLang="en-US" sz="2400" b="1"/>
              <a:t>星（</a:t>
            </a:r>
            <a:r>
              <a:rPr lang="en" altLang="ja-JP" sz="2400" dirty="0"/>
              <a:t>The Star</a:t>
            </a:r>
            <a:r>
              <a:rPr lang="ja-JP" altLang="en-US" sz="2400"/>
              <a:t>）</a:t>
            </a:r>
            <a:endParaRPr lang="en" altLang="ja-JP" sz="2400" dirty="0"/>
          </a:p>
          <a:p>
            <a:pPr marL="0" indent="0">
              <a:buNone/>
            </a:pPr>
            <a:r>
              <a:rPr lang="en" altLang="ja-JP" sz="2400" b="1" dirty="0"/>
              <a:t>18</a:t>
            </a:r>
            <a:r>
              <a:rPr lang="ja-JP" altLang="en" sz="2400" b="1"/>
              <a:t>：</a:t>
            </a:r>
            <a:r>
              <a:rPr lang="ja-JP" altLang="en-US" sz="2400" b="1"/>
              <a:t>月（</a:t>
            </a:r>
            <a:r>
              <a:rPr lang="en" altLang="ja-JP" sz="2400" dirty="0"/>
              <a:t>The Moon</a:t>
            </a:r>
            <a:r>
              <a:rPr lang="ja-JP" altLang="en-US" sz="2400"/>
              <a:t>）</a:t>
            </a:r>
            <a:endParaRPr lang="en" altLang="ja-JP" sz="2400" dirty="0"/>
          </a:p>
          <a:p>
            <a:pPr marL="0" indent="0">
              <a:buNone/>
            </a:pPr>
            <a:r>
              <a:rPr lang="en" altLang="ja-JP" sz="2400" b="1" dirty="0"/>
              <a:t>19</a:t>
            </a:r>
            <a:r>
              <a:rPr lang="ja-JP" altLang="en" sz="2400" b="1"/>
              <a:t>：</a:t>
            </a:r>
            <a:r>
              <a:rPr lang="ja-JP" altLang="en-US" sz="2400" b="1"/>
              <a:t>太陽（</a:t>
            </a:r>
            <a:r>
              <a:rPr lang="en" altLang="ja-JP" sz="2400" dirty="0"/>
              <a:t>The Sun</a:t>
            </a:r>
            <a:r>
              <a:rPr lang="ja-JP" altLang="en-US" sz="2400"/>
              <a:t>）</a:t>
            </a:r>
            <a:endParaRPr lang="en" altLang="ja-JP" sz="2400" dirty="0"/>
          </a:p>
          <a:p>
            <a:pPr marL="0" indent="0">
              <a:buNone/>
            </a:pPr>
            <a:r>
              <a:rPr lang="en" altLang="ja-JP" sz="2400" b="1" dirty="0"/>
              <a:t>20</a:t>
            </a:r>
            <a:r>
              <a:rPr lang="ja-JP" altLang="en" sz="2400" b="1"/>
              <a:t>：</a:t>
            </a:r>
            <a:r>
              <a:rPr lang="ja-JP" altLang="en-US" sz="2400" b="1"/>
              <a:t>審判（</a:t>
            </a:r>
            <a:r>
              <a:rPr lang="en" altLang="ja-JP" sz="2400" dirty="0"/>
              <a:t>Judgment</a:t>
            </a:r>
            <a:r>
              <a:rPr lang="ja-JP" altLang="en-US" sz="2400"/>
              <a:t>）</a:t>
            </a:r>
            <a:endParaRPr lang="en" altLang="ja-JP" sz="2400" dirty="0"/>
          </a:p>
          <a:p>
            <a:pPr marL="0" indent="0">
              <a:buNone/>
            </a:pPr>
            <a:r>
              <a:rPr lang="en" altLang="ja-JP" sz="2400" b="1" dirty="0"/>
              <a:t>21</a:t>
            </a:r>
            <a:r>
              <a:rPr lang="ja-JP" altLang="en" sz="2400" b="1"/>
              <a:t>：</a:t>
            </a:r>
            <a:r>
              <a:rPr lang="ja-JP" altLang="en-US" sz="2400" b="1"/>
              <a:t>世界（</a:t>
            </a:r>
            <a:r>
              <a:rPr lang="en" altLang="ja-JP" sz="2400" dirty="0"/>
              <a:t>The World</a:t>
            </a:r>
            <a:r>
              <a:rPr lang="ja-JP" altLang="en-US" sz="2400"/>
              <a:t>）</a:t>
            </a:r>
            <a:endParaRPr lang="en-US" altLang="ja-JP" sz="2400" dirty="0"/>
          </a:p>
        </p:txBody>
      </p:sp>
    </p:spTree>
    <p:extLst>
      <p:ext uri="{BB962C8B-B14F-4D97-AF65-F5344CB8AC3E}">
        <p14:creationId xmlns:p14="http://schemas.microsoft.com/office/powerpoint/2010/main" val="1915042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AA81B15-5BE6-2640-AD29-156F103DCCE9}"/>
              </a:ext>
            </a:extLst>
          </p:cNvPr>
          <p:cNvSpPr>
            <a:spLocks noGrp="1"/>
          </p:cNvSpPr>
          <p:nvPr>
            <p:ph type="sldNum" sz="quarter" idx="12"/>
          </p:nvPr>
        </p:nvSpPr>
        <p:spPr/>
        <p:txBody>
          <a:bodyPr/>
          <a:lstStyle/>
          <a:p>
            <a:fld id="{1D026AE3-2BCD-4743-B55E-347788B72823}" type="slidenum">
              <a:rPr kumimoji="1" lang="ja-JP" altLang="en-US" smtClean="0"/>
              <a:t>11</a:t>
            </a:fld>
            <a:endParaRPr kumimoji="1" lang="ja-JP" altLang="en-US"/>
          </a:p>
        </p:txBody>
      </p:sp>
      <p:sp>
        <p:nvSpPr>
          <p:cNvPr id="8" name="角丸四角形 7">
            <a:extLst>
              <a:ext uri="{FF2B5EF4-FFF2-40B4-BE49-F238E27FC236}">
                <a16:creationId xmlns:a16="http://schemas.microsoft.com/office/drawing/2014/main" id="{DBA741D4-76E0-AB48-8D8C-CF14E09C9AD8}"/>
              </a:ext>
            </a:extLst>
          </p:cNvPr>
          <p:cNvSpPr/>
          <p:nvPr/>
        </p:nvSpPr>
        <p:spPr>
          <a:xfrm>
            <a:off x="10555358" y="350872"/>
            <a:ext cx="1378922" cy="47407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大アルカナ</a:t>
            </a:r>
            <a:endParaRPr lang="en-US" altLang="ja-JP" b="1" dirty="0"/>
          </a:p>
        </p:txBody>
      </p:sp>
      <p:pic>
        <p:nvPicPr>
          <p:cNvPr id="10" name="図 9" descr="Cgで描かれた絵画&#10;&#10;低い精度で自動的に生成された説明">
            <a:extLst>
              <a:ext uri="{FF2B5EF4-FFF2-40B4-BE49-F238E27FC236}">
                <a16:creationId xmlns:a16="http://schemas.microsoft.com/office/drawing/2014/main" id="{73F4BCC0-014B-E7AD-3B0D-DB1A01100378}"/>
              </a:ext>
            </a:extLst>
          </p:cNvPr>
          <p:cNvPicPr>
            <a:picLocks noChangeAspect="1"/>
          </p:cNvPicPr>
          <p:nvPr/>
        </p:nvPicPr>
        <p:blipFill>
          <a:blip r:embed="rId2"/>
          <a:stretch>
            <a:fillRect/>
          </a:stretch>
        </p:blipFill>
        <p:spPr>
          <a:xfrm>
            <a:off x="554329" y="259961"/>
            <a:ext cx="3518049" cy="4690731"/>
          </a:xfrm>
          <a:prstGeom prst="rect">
            <a:avLst/>
          </a:prstGeom>
        </p:spPr>
      </p:pic>
      <p:sp>
        <p:nvSpPr>
          <p:cNvPr id="11" name="テキスト ボックス 10">
            <a:extLst>
              <a:ext uri="{FF2B5EF4-FFF2-40B4-BE49-F238E27FC236}">
                <a16:creationId xmlns:a16="http://schemas.microsoft.com/office/drawing/2014/main" id="{8631FF5A-B852-85DF-682B-CFC4AB755687}"/>
              </a:ext>
            </a:extLst>
          </p:cNvPr>
          <p:cNvSpPr txBox="1"/>
          <p:nvPr/>
        </p:nvSpPr>
        <p:spPr>
          <a:xfrm>
            <a:off x="4260355" y="961619"/>
            <a:ext cx="5271271" cy="3785652"/>
          </a:xfrm>
          <a:prstGeom prst="rect">
            <a:avLst/>
          </a:prstGeom>
          <a:noFill/>
        </p:spPr>
        <p:txBody>
          <a:bodyPr wrap="square" rtlCol="0">
            <a:spAutoFit/>
          </a:bodyPr>
          <a:lstStyle/>
          <a:p>
            <a:r>
              <a:rPr lang="en-US" altLang="ja-JP" sz="2000" b="1" dirty="0">
                <a:latin typeface="Hiragino Kaku Gothic Std W8" panose="020B0800000000000000" pitchFamily="34" charset="-128"/>
                <a:ea typeface="Hiragino Kaku Gothic Std W8" panose="020B0800000000000000" pitchFamily="34" charset="-128"/>
              </a:rPr>
              <a:t>0</a:t>
            </a:r>
            <a:r>
              <a:rPr lang="ja-JP" altLang="en-US" sz="2000" b="1">
                <a:latin typeface="Hiragino Kaku Gothic Std W8" panose="020B0800000000000000" pitchFamily="34" charset="-128"/>
                <a:ea typeface="Hiragino Kaku Gothic Std W8" panose="020B0800000000000000" pitchFamily="34" charset="-128"/>
              </a:rPr>
              <a:t>：愚者</a:t>
            </a:r>
            <a:endParaRPr lang="en-US" altLang="ja-JP" sz="2000" b="1" dirty="0">
              <a:latin typeface="Hiragino Kaku Gothic Std W8" panose="020B0800000000000000" pitchFamily="34" charset="-128"/>
              <a:ea typeface="Hiragino Kaku Gothic Std W8" panose="020B0800000000000000" pitchFamily="34" charset="-128"/>
            </a:endParaRPr>
          </a:p>
          <a:p>
            <a:r>
              <a:rPr lang="en" altLang="ja-JP" sz="2000" dirty="0">
                <a:latin typeface="Hiragino Kaku Gothic Std W8" panose="020B0800000000000000" pitchFamily="34" charset="-128"/>
                <a:ea typeface="Hiragino Kaku Gothic Std W8" panose="020B0800000000000000" pitchFamily="34" charset="-128"/>
              </a:rPr>
              <a:t>The Fool</a:t>
            </a:r>
          </a:p>
          <a:p>
            <a:endParaRPr lang="en"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 注目すべきシンボル</a:t>
            </a:r>
            <a:endParaRPr lang="en-US" altLang="ja-JP" sz="2000" dirty="0">
              <a:latin typeface="Hiragino Kaku Gothic Std W8" panose="020B0800000000000000" pitchFamily="34" charset="-128"/>
              <a:ea typeface="Hiragino Kaku Gothic Std W8" panose="020B0800000000000000" pitchFamily="34" charset="-128"/>
            </a:endParaRPr>
          </a:p>
          <a:p>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旅支度</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カバン</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服の柄</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白い花</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崖</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山</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吠える犬</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2" name="テキスト ボックス 1">
            <a:extLst>
              <a:ext uri="{FF2B5EF4-FFF2-40B4-BE49-F238E27FC236}">
                <a16:creationId xmlns:a16="http://schemas.microsoft.com/office/drawing/2014/main" id="{635E76CC-F1B5-1F17-4701-2D386C16472D}"/>
              </a:ext>
            </a:extLst>
          </p:cNvPr>
          <p:cNvSpPr txBox="1"/>
          <p:nvPr/>
        </p:nvSpPr>
        <p:spPr>
          <a:xfrm>
            <a:off x="4269347" y="5291874"/>
            <a:ext cx="5580333" cy="707886"/>
          </a:xfrm>
          <a:prstGeom prst="rect">
            <a:avLst/>
          </a:prstGeom>
          <a:noFill/>
        </p:spPr>
        <p:txBody>
          <a:bodyPr wrap="square" rtlCol="0">
            <a:spAutoFit/>
          </a:bodyPr>
          <a:lstStyle/>
          <a:p>
            <a:r>
              <a:rPr lang="ja-JP" altLang="en-US" sz="2000">
                <a:latin typeface="Hiragino Kaku Gothic Std W8" panose="020B0800000000000000" pitchFamily="34" charset="-128"/>
                <a:ea typeface="Hiragino Kaku Gothic Std W8" panose="020B0800000000000000" pitchFamily="34" charset="-128"/>
              </a:rPr>
              <a:t>数字が示す意味</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この数字は「」を意味します。</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3" name="テキスト ボックス 2">
            <a:extLst>
              <a:ext uri="{FF2B5EF4-FFF2-40B4-BE49-F238E27FC236}">
                <a16:creationId xmlns:a16="http://schemas.microsoft.com/office/drawing/2014/main" id="{6336E947-58CC-905E-BE16-9A8EF0EE3084}"/>
              </a:ext>
            </a:extLst>
          </p:cNvPr>
          <p:cNvSpPr txBox="1"/>
          <p:nvPr/>
        </p:nvSpPr>
        <p:spPr>
          <a:xfrm>
            <a:off x="1744782" y="4745963"/>
            <a:ext cx="1166302" cy="400110"/>
          </a:xfrm>
          <a:prstGeom prst="rect">
            <a:avLst/>
          </a:prstGeom>
          <a:noFill/>
        </p:spPr>
        <p:txBody>
          <a:bodyPr wrap="square" rtlCol="0">
            <a:spAutoFit/>
          </a:bodyPr>
          <a:lstStyle/>
          <a:p>
            <a:r>
              <a:rPr lang="en" altLang="ja-JP" sz="2000" b="1" i="1" dirty="0">
                <a:latin typeface="Book Antiqua" panose="02040602050305030304" pitchFamily="18" charset="0"/>
              </a:rPr>
              <a:t>Number</a:t>
            </a:r>
            <a:endParaRPr lang="ja-JP" altLang="en-US" sz="2000" b="1" i="1">
              <a:latin typeface="Book Antiqua" panose="02040602050305030304" pitchFamily="18" charset="0"/>
            </a:endParaRPr>
          </a:p>
        </p:txBody>
      </p:sp>
      <p:sp>
        <p:nvSpPr>
          <p:cNvPr id="5" name="テキスト ボックス 4">
            <a:extLst>
              <a:ext uri="{FF2B5EF4-FFF2-40B4-BE49-F238E27FC236}">
                <a16:creationId xmlns:a16="http://schemas.microsoft.com/office/drawing/2014/main" id="{A67E8923-26C3-21F0-0B28-4B25635B0642}"/>
              </a:ext>
            </a:extLst>
          </p:cNvPr>
          <p:cNvSpPr txBox="1"/>
          <p:nvPr/>
        </p:nvSpPr>
        <p:spPr>
          <a:xfrm>
            <a:off x="1494072" y="5128513"/>
            <a:ext cx="1166302" cy="1115049"/>
          </a:xfrm>
          <a:prstGeom prst="rect">
            <a:avLst/>
          </a:prstGeom>
          <a:noFill/>
        </p:spPr>
        <p:txBody>
          <a:bodyPr wrap="square" rtlCol="0">
            <a:spAutoFit/>
          </a:bodyPr>
          <a:lstStyle/>
          <a:p>
            <a:pPr algn="ctr"/>
            <a:r>
              <a:rPr lang="en-US" altLang="ja-JP" sz="6646" b="1" i="1" dirty="0">
                <a:solidFill>
                  <a:schemeClr val="tx1">
                    <a:lumMod val="75000"/>
                    <a:lumOff val="25000"/>
                  </a:schemeClr>
                </a:solidFill>
                <a:latin typeface="Book Antiqua" panose="02040602050305030304" pitchFamily="18" charset="0"/>
              </a:rPr>
              <a:t>0</a:t>
            </a:r>
            <a:endParaRPr lang="ja-JP" altLang="en-US" sz="6646" b="1" i="1">
              <a:solidFill>
                <a:schemeClr val="tx1">
                  <a:lumMod val="75000"/>
                  <a:lumOff val="25000"/>
                </a:schemeClr>
              </a:solidFill>
              <a:latin typeface="Book Antiqua" panose="02040602050305030304" pitchFamily="18" charset="0"/>
            </a:endParaRPr>
          </a:p>
        </p:txBody>
      </p:sp>
    </p:spTree>
    <p:extLst>
      <p:ext uri="{BB962C8B-B14F-4D97-AF65-F5344CB8AC3E}">
        <p14:creationId xmlns:p14="http://schemas.microsoft.com/office/powerpoint/2010/main" val="2932702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CB5A913-D2BD-B3C7-E274-41ACB9055CC8}"/>
              </a:ext>
            </a:extLst>
          </p:cNvPr>
          <p:cNvSpPr txBox="1"/>
          <p:nvPr/>
        </p:nvSpPr>
        <p:spPr>
          <a:xfrm>
            <a:off x="1590266" y="2029425"/>
            <a:ext cx="1904988" cy="3277372"/>
          </a:xfrm>
          <a:prstGeom prst="rect">
            <a:avLst/>
          </a:prstGeom>
          <a:noFill/>
        </p:spPr>
        <p:txBody>
          <a:bodyPr wrap="square" rtlCol="0">
            <a:spAutoFit/>
          </a:bodyPr>
          <a:lstStyle/>
          <a:p>
            <a:pPr>
              <a:lnSpc>
                <a:spcPct val="150000"/>
              </a:lnSpc>
            </a:pPr>
            <a:r>
              <a:rPr lang="ja-JP" altLang="en-US" sz="2000" b="1">
                <a:latin typeface="Hiragino Kaku Gothic Std W8" panose="020B0800000000000000" pitchFamily="34" charset="-128"/>
                <a:ea typeface="Hiragino Kaku Gothic Std W8" panose="020B0800000000000000" pitchFamily="34" charset="-128"/>
              </a:rPr>
              <a:t>正位置</a:t>
            </a:r>
            <a:endParaRPr lang="en-US" altLang="ja-JP" sz="2000" b="1" dirty="0">
              <a:latin typeface="Hiragino Kaku Gothic Std W8" panose="020B0800000000000000" pitchFamily="34" charset="-128"/>
              <a:ea typeface="Hiragino Kaku Gothic Std W8" panose="020B0800000000000000" pitchFamily="34" charset="-128"/>
            </a:endParaRPr>
          </a:p>
          <a:p>
            <a:pPr>
              <a:lnSpc>
                <a:spcPct val="150000"/>
              </a:lnSpc>
            </a:pPr>
            <a:endParaRPr lang="ja-JP" altLang="en-US" sz="200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・自由</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・楽観的</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・素朴</a:t>
            </a:r>
            <a:br>
              <a:rPr lang="ja-JP" altLang="en-US" sz="2000">
                <a:latin typeface="Hiragino Kaku Gothic Std W8" panose="020B0800000000000000" pitchFamily="34" charset="-128"/>
                <a:ea typeface="Hiragino Kaku Gothic Std W8" panose="020B0800000000000000" pitchFamily="34" charset="-128"/>
              </a:rPr>
            </a:br>
            <a:r>
              <a:rPr lang="ja-JP" altLang="en-US" sz="2000">
                <a:latin typeface="Hiragino Kaku Gothic Std W8" panose="020B0800000000000000" pitchFamily="34" charset="-128"/>
                <a:ea typeface="Hiragino Kaku Gothic Std W8" panose="020B0800000000000000" pitchFamily="34" charset="-128"/>
              </a:rPr>
              <a:t>・新しい門出</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・人生の旅路</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6" name="テキスト ボックス 5">
            <a:extLst>
              <a:ext uri="{FF2B5EF4-FFF2-40B4-BE49-F238E27FC236}">
                <a16:creationId xmlns:a16="http://schemas.microsoft.com/office/drawing/2014/main" id="{3915340F-B06F-4CDB-FCE3-8B108488E22D}"/>
              </a:ext>
            </a:extLst>
          </p:cNvPr>
          <p:cNvSpPr txBox="1"/>
          <p:nvPr/>
        </p:nvSpPr>
        <p:spPr>
          <a:xfrm>
            <a:off x="7288695" y="2029425"/>
            <a:ext cx="2093592" cy="3277372"/>
          </a:xfrm>
          <a:prstGeom prst="rect">
            <a:avLst/>
          </a:prstGeom>
          <a:noFill/>
        </p:spPr>
        <p:txBody>
          <a:bodyPr wrap="square" rtlCol="0">
            <a:spAutoFit/>
          </a:bodyPr>
          <a:lstStyle/>
          <a:p>
            <a:pPr>
              <a:lnSpc>
                <a:spcPct val="150000"/>
              </a:lnSpc>
            </a:pPr>
            <a:r>
              <a:rPr lang="ja-JP" altLang="en-US" sz="2000" b="1">
                <a:latin typeface="Hiragino Kaku Gothic Std W8" panose="020B0800000000000000" pitchFamily="34" charset="-128"/>
                <a:ea typeface="Hiragino Kaku Gothic Std W8" panose="020B0800000000000000" pitchFamily="34" charset="-128"/>
              </a:rPr>
              <a:t>逆位置</a:t>
            </a:r>
          </a:p>
          <a:p>
            <a:pPr>
              <a:lnSpc>
                <a:spcPct val="150000"/>
              </a:lnSpc>
            </a:pP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・不安定</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・あてがない</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・思慮に欠ける</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・無謀</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・逆境</a:t>
            </a:r>
          </a:p>
        </p:txBody>
      </p:sp>
      <p:sp>
        <p:nvSpPr>
          <p:cNvPr id="7" name="タイトル 1">
            <a:extLst>
              <a:ext uri="{FF2B5EF4-FFF2-40B4-BE49-F238E27FC236}">
                <a16:creationId xmlns:a16="http://schemas.microsoft.com/office/drawing/2014/main" id="{78152E9F-F4A6-293C-EAEA-C2BB4D540740}"/>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 altLang="ja-JP" sz="3200" b="1" i="1" dirty="0">
                <a:latin typeface="Book Antiqua" panose="02040602050305030304" pitchFamily="18" charset="0"/>
              </a:rPr>
              <a:t>Keywords</a:t>
            </a:r>
            <a:endParaRPr lang="ja-JP" altLang="en-US" sz="3200" b="1" i="1">
              <a:latin typeface="Book Antiqua" panose="02040602050305030304" pitchFamily="18" charset="0"/>
            </a:endParaRPr>
          </a:p>
        </p:txBody>
      </p:sp>
    </p:spTree>
    <p:extLst>
      <p:ext uri="{BB962C8B-B14F-4D97-AF65-F5344CB8AC3E}">
        <p14:creationId xmlns:p14="http://schemas.microsoft.com/office/powerpoint/2010/main" val="2971576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419FAA8-2C6F-493A-8B9A-BF0138D4D2E6}" type="slidenum">
              <a:rPr kumimoji="1" lang="ja-JP" altLang="en-US" smtClean="0"/>
              <a:pPr/>
              <a:t>13</a:t>
            </a:fld>
            <a:endParaRPr kumimoji="1" lang="ja-JP" altLang="en-US"/>
          </a:p>
        </p:txBody>
      </p:sp>
      <p:sp>
        <p:nvSpPr>
          <p:cNvPr id="7" name="タイトル 1">
            <a:extLst>
              <a:ext uri="{FF2B5EF4-FFF2-40B4-BE49-F238E27FC236}">
                <a16:creationId xmlns:a16="http://schemas.microsoft.com/office/drawing/2014/main" id="{1DFE7688-A74A-8EC2-14F6-26E28F649C52}"/>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Hiragino Kaku Gothic Std W8" panose="020B0800000000000000" pitchFamily="34" charset="-128"/>
                <a:ea typeface="Hiragino Kaku Gothic Std W8" panose="020B0800000000000000" pitchFamily="34" charset="-128"/>
              </a:rPr>
              <a:t>6:</a:t>
            </a:r>
            <a:r>
              <a:rPr lang="ja-JP" altLang="en-US" sz="3200">
                <a:latin typeface="Hiragino Kaku Gothic Std W8" panose="020B0800000000000000" pitchFamily="34" charset="-128"/>
                <a:ea typeface="Hiragino Kaku Gothic Std W8" panose="020B0800000000000000" pitchFamily="34" charset="-128"/>
              </a:rPr>
              <a:t>　小アルカナ</a:t>
            </a:r>
            <a:r>
              <a:rPr lang="en-US" altLang="ja-JP" sz="3200" dirty="0">
                <a:latin typeface="Hiragino Kaku Gothic Std W8" panose="020B0800000000000000" pitchFamily="34" charset="-128"/>
                <a:ea typeface="Hiragino Kaku Gothic Std W8" panose="020B0800000000000000" pitchFamily="34" charset="-128"/>
              </a:rPr>
              <a:t>55</a:t>
            </a:r>
            <a:r>
              <a:rPr lang="ja-JP" altLang="en-US" sz="3200">
                <a:latin typeface="Hiragino Kaku Gothic Std W8" panose="020B0800000000000000" pitchFamily="34" charset="-128"/>
                <a:ea typeface="Hiragino Kaku Gothic Std W8" panose="020B0800000000000000" pitchFamily="34" charset="-128"/>
              </a:rPr>
              <a:t>種</a:t>
            </a:r>
            <a:endParaRPr lang="en-US" altLang="ja-JP" sz="3200" dirty="0">
              <a:latin typeface="Hiragino Kaku Gothic Std W8" panose="020B0800000000000000" pitchFamily="34" charset="-128"/>
              <a:ea typeface="Hiragino Kaku Gothic Std W8" panose="020B0800000000000000" pitchFamily="34" charset="-128"/>
            </a:endParaRPr>
          </a:p>
        </p:txBody>
      </p:sp>
      <p:sp>
        <p:nvSpPr>
          <p:cNvPr id="2" name="コンテンツ プレースホルダ 2">
            <a:extLst>
              <a:ext uri="{FF2B5EF4-FFF2-40B4-BE49-F238E27FC236}">
                <a16:creationId xmlns:a16="http://schemas.microsoft.com/office/drawing/2014/main" id="{02614530-E247-FC93-BC46-6C2A864FA3CB}"/>
              </a:ext>
            </a:extLst>
          </p:cNvPr>
          <p:cNvSpPr txBox="1">
            <a:spLocks/>
          </p:cNvSpPr>
          <p:nvPr/>
        </p:nvSpPr>
        <p:spPr>
          <a:xfrm>
            <a:off x="974003" y="1749600"/>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小アルカナとは</a:t>
            </a:r>
            <a:endParaRPr lang="en-US" altLang="ja-JP" sz="2400" dirty="0">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2509477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419FAA8-2C6F-493A-8B9A-BF0138D4D2E6}" type="slidenum">
              <a:rPr kumimoji="1" lang="ja-JP" altLang="en-US" smtClean="0"/>
              <a:pPr/>
              <a:t>14</a:t>
            </a:fld>
            <a:endParaRPr kumimoji="1" lang="ja-JP" altLang="en-US"/>
          </a:p>
        </p:txBody>
      </p:sp>
      <p:sp>
        <p:nvSpPr>
          <p:cNvPr id="2" name="コンテンツ プレースホルダ 2">
            <a:extLst>
              <a:ext uri="{FF2B5EF4-FFF2-40B4-BE49-F238E27FC236}">
                <a16:creationId xmlns:a16="http://schemas.microsoft.com/office/drawing/2014/main" id="{69991C41-FEFD-ED1C-CA12-51A76A2FAB31}"/>
              </a:ext>
            </a:extLst>
          </p:cNvPr>
          <p:cNvSpPr txBox="1">
            <a:spLocks/>
          </p:cNvSpPr>
          <p:nvPr/>
        </p:nvSpPr>
        <p:spPr>
          <a:xfrm>
            <a:off x="1478499" y="1066428"/>
            <a:ext cx="5773637" cy="5933462"/>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marL="0" indent="0">
              <a:buNone/>
            </a:pPr>
            <a:r>
              <a:rPr lang="en" altLang="ja-JP" sz="2400" dirty="0">
                <a:latin typeface="Hiragino Kaku Gothic Std W8" panose="020B0800000000000000" pitchFamily="34" charset="-128"/>
                <a:ea typeface="Hiragino Kaku Gothic Std W8" panose="020B0800000000000000" pitchFamily="34" charset="-128"/>
              </a:rPr>
              <a:t>1</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Ace</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2</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Two</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3</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Three</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4</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Four</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5</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Five</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6</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Six</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7</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Seven</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8</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Eight</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9</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Nine</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10</a:t>
            </a:r>
            <a:r>
              <a:rPr lang="ja-JP" altLang="en" sz="2400">
                <a:latin typeface="Hiragino Kaku Gothic Std W8" panose="020B0800000000000000" pitchFamily="34" charset="-128"/>
                <a:ea typeface="Hiragino Kaku Gothic Std W8" panose="020B0800000000000000" pitchFamily="34" charset="-128"/>
              </a:rPr>
              <a:t>（</a:t>
            </a:r>
            <a:r>
              <a:rPr lang="en" altLang="ja-JP" sz="2400" dirty="0">
                <a:latin typeface="Hiragino Kaku Gothic Std W8" panose="020B0800000000000000" pitchFamily="34" charset="-128"/>
                <a:ea typeface="Hiragino Kaku Gothic Std W8" panose="020B0800000000000000" pitchFamily="34" charset="-128"/>
              </a:rPr>
              <a:t>Ten</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br>
              <a:rPr lang="en" altLang="ja-JP" sz="2400" dirty="0">
                <a:latin typeface="Hiragino Kaku Gothic Std W8" panose="020B0800000000000000" pitchFamily="34" charset="-128"/>
                <a:ea typeface="Hiragino Kaku Gothic Std W8" panose="020B0800000000000000" pitchFamily="34" charset="-128"/>
              </a:rPr>
            </a:br>
            <a:endParaRPr lang="en" altLang="ja-JP" sz="2400" b="1" dirty="0">
              <a:latin typeface="Hiragino Kaku Gothic Std W8" panose="020B0800000000000000" pitchFamily="34" charset="-128"/>
              <a:ea typeface="Hiragino Kaku Gothic Std W8" panose="020B0800000000000000" pitchFamily="34" charset="-128"/>
            </a:endParaRPr>
          </a:p>
        </p:txBody>
      </p:sp>
      <p:sp>
        <p:nvSpPr>
          <p:cNvPr id="3" name="コンテンツ プレースホルダ 2">
            <a:extLst>
              <a:ext uri="{FF2B5EF4-FFF2-40B4-BE49-F238E27FC236}">
                <a16:creationId xmlns:a16="http://schemas.microsoft.com/office/drawing/2014/main" id="{BDCB2BA0-C128-D0A9-AA58-F6313C112C79}"/>
              </a:ext>
            </a:extLst>
          </p:cNvPr>
          <p:cNvSpPr txBox="1">
            <a:spLocks/>
          </p:cNvSpPr>
          <p:nvPr/>
        </p:nvSpPr>
        <p:spPr>
          <a:xfrm>
            <a:off x="6211613" y="1066428"/>
            <a:ext cx="5773637" cy="5933462"/>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marL="0" indent="0">
              <a:buNone/>
            </a:pPr>
            <a:r>
              <a:rPr lang="en" altLang="ja-JP" sz="2400" dirty="0">
                <a:latin typeface="Hiragino Kaku Gothic Std W8" panose="020B0800000000000000" pitchFamily="34" charset="-128"/>
                <a:ea typeface="Hiragino Kaku Gothic Std W8" panose="020B0800000000000000" pitchFamily="34" charset="-128"/>
              </a:rPr>
              <a:t>11 </a:t>
            </a:r>
            <a:r>
              <a:rPr lang="ja-JP" altLang="en" sz="2400">
                <a:latin typeface="Hiragino Kaku Gothic Std W8" panose="020B0800000000000000" pitchFamily="34" charset="-128"/>
                <a:ea typeface="Hiragino Kaku Gothic Std W8" panose="020B0800000000000000" pitchFamily="34" charset="-128"/>
              </a:rPr>
              <a:t>：</a:t>
            </a:r>
            <a:r>
              <a:rPr lang="ja-JP" altLang="en-US" sz="2400">
                <a:latin typeface="Hiragino Kaku Gothic Std W8" panose="020B0800000000000000" pitchFamily="34" charset="-128"/>
                <a:ea typeface="Hiragino Kaku Gothic Std W8" panose="020B0800000000000000" pitchFamily="34" charset="-128"/>
              </a:rPr>
              <a:t>ペイジ（</a:t>
            </a:r>
            <a:r>
              <a:rPr lang="en" altLang="ja-JP" sz="2400" dirty="0">
                <a:latin typeface="Hiragino Kaku Gothic Std W8" panose="020B0800000000000000" pitchFamily="34" charset="-128"/>
                <a:ea typeface="Hiragino Kaku Gothic Std W8" panose="020B0800000000000000" pitchFamily="34" charset="-128"/>
              </a:rPr>
              <a:t>Page of Wands</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12 </a:t>
            </a:r>
            <a:r>
              <a:rPr lang="ja-JP" altLang="en" sz="2400">
                <a:latin typeface="Hiragino Kaku Gothic Std W8" panose="020B0800000000000000" pitchFamily="34" charset="-128"/>
                <a:ea typeface="Hiragino Kaku Gothic Std W8" panose="020B0800000000000000" pitchFamily="34" charset="-128"/>
              </a:rPr>
              <a:t>：</a:t>
            </a:r>
            <a:r>
              <a:rPr lang="ja-JP" altLang="en-US" sz="2400">
                <a:latin typeface="Hiragino Kaku Gothic Std W8" panose="020B0800000000000000" pitchFamily="34" charset="-128"/>
                <a:ea typeface="Hiragino Kaku Gothic Std W8" panose="020B0800000000000000" pitchFamily="34" charset="-128"/>
              </a:rPr>
              <a:t>騎士（</a:t>
            </a:r>
            <a:r>
              <a:rPr lang="en" altLang="ja-JP" sz="2400" dirty="0">
                <a:latin typeface="Hiragino Kaku Gothic Std W8" panose="020B0800000000000000" pitchFamily="34" charset="-128"/>
                <a:ea typeface="Hiragino Kaku Gothic Std W8" panose="020B0800000000000000" pitchFamily="34" charset="-128"/>
              </a:rPr>
              <a:t>Knight of Wands</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13 </a:t>
            </a:r>
            <a:r>
              <a:rPr lang="ja-JP" altLang="en" sz="2400">
                <a:latin typeface="Hiragino Kaku Gothic Std W8" panose="020B0800000000000000" pitchFamily="34" charset="-128"/>
                <a:ea typeface="Hiragino Kaku Gothic Std W8" panose="020B0800000000000000" pitchFamily="34" charset="-128"/>
              </a:rPr>
              <a:t>：</a:t>
            </a:r>
            <a:r>
              <a:rPr lang="ja-JP" altLang="en-US" sz="2400">
                <a:latin typeface="Hiragino Kaku Gothic Std W8" panose="020B0800000000000000" pitchFamily="34" charset="-128"/>
                <a:ea typeface="Hiragino Kaku Gothic Std W8" panose="020B0800000000000000" pitchFamily="34" charset="-128"/>
              </a:rPr>
              <a:t>女王（</a:t>
            </a:r>
            <a:r>
              <a:rPr lang="en" altLang="ja-JP" sz="2400" dirty="0">
                <a:latin typeface="Hiragino Kaku Gothic Std W8" panose="020B0800000000000000" pitchFamily="34" charset="-128"/>
                <a:ea typeface="Hiragino Kaku Gothic Std W8" panose="020B0800000000000000" pitchFamily="34" charset="-128"/>
              </a:rPr>
              <a:t>Queen of Wands</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a:p>
            <a:pPr marL="0" indent="0">
              <a:buNone/>
            </a:pPr>
            <a:r>
              <a:rPr lang="en" altLang="ja-JP" sz="2400" dirty="0">
                <a:latin typeface="Hiragino Kaku Gothic Std W8" panose="020B0800000000000000" pitchFamily="34" charset="-128"/>
                <a:ea typeface="Hiragino Kaku Gothic Std W8" panose="020B0800000000000000" pitchFamily="34" charset="-128"/>
              </a:rPr>
              <a:t>14 </a:t>
            </a:r>
            <a:r>
              <a:rPr lang="ja-JP" altLang="en" sz="2400">
                <a:latin typeface="Hiragino Kaku Gothic Std W8" panose="020B0800000000000000" pitchFamily="34" charset="-128"/>
                <a:ea typeface="Hiragino Kaku Gothic Std W8" panose="020B0800000000000000" pitchFamily="34" charset="-128"/>
              </a:rPr>
              <a:t>：</a:t>
            </a:r>
            <a:r>
              <a:rPr lang="ja-JP" altLang="en-US" sz="2400">
                <a:latin typeface="Hiragino Kaku Gothic Std W8" panose="020B0800000000000000" pitchFamily="34" charset="-128"/>
                <a:ea typeface="Hiragino Kaku Gothic Std W8" panose="020B0800000000000000" pitchFamily="34" charset="-128"/>
              </a:rPr>
              <a:t>王（</a:t>
            </a:r>
            <a:r>
              <a:rPr lang="en" altLang="ja-JP" sz="2400" dirty="0">
                <a:latin typeface="Hiragino Kaku Gothic Std W8" panose="020B0800000000000000" pitchFamily="34" charset="-128"/>
                <a:ea typeface="Hiragino Kaku Gothic Std W8" panose="020B0800000000000000" pitchFamily="34" charset="-128"/>
              </a:rPr>
              <a:t>King of Wands</a:t>
            </a:r>
            <a:r>
              <a:rPr lang="ja-JP" altLang="en" sz="2400">
                <a:latin typeface="Hiragino Kaku Gothic Std W8" panose="020B0800000000000000" pitchFamily="34" charset="-128"/>
                <a:ea typeface="Hiragino Kaku Gothic Std W8" panose="020B0800000000000000" pitchFamily="34" charset="-128"/>
              </a:rPr>
              <a:t>）</a:t>
            </a:r>
            <a:endParaRPr lang="en" altLang="ja-JP" sz="2400" dirty="0">
              <a:latin typeface="Hiragino Kaku Gothic Std W8" panose="020B0800000000000000" pitchFamily="34" charset="-128"/>
              <a:ea typeface="Hiragino Kaku Gothic Std W8" panose="020B0800000000000000" pitchFamily="34" charset="-128"/>
            </a:endParaRPr>
          </a:p>
        </p:txBody>
      </p:sp>
      <p:pic>
        <p:nvPicPr>
          <p:cNvPr id="6" name="図 5" descr="複数の絵画&#10;&#10;自動的に生成された説明">
            <a:extLst>
              <a:ext uri="{FF2B5EF4-FFF2-40B4-BE49-F238E27FC236}">
                <a16:creationId xmlns:a16="http://schemas.microsoft.com/office/drawing/2014/main" id="{CC88C9AC-3D1A-4D18-2C24-757A5D2942D4}"/>
              </a:ext>
            </a:extLst>
          </p:cNvPr>
          <p:cNvPicPr>
            <a:picLocks noChangeAspect="1"/>
          </p:cNvPicPr>
          <p:nvPr/>
        </p:nvPicPr>
        <p:blipFill>
          <a:blip r:embed="rId3"/>
          <a:stretch>
            <a:fillRect/>
          </a:stretch>
        </p:blipFill>
        <p:spPr>
          <a:xfrm>
            <a:off x="5622235" y="3741864"/>
            <a:ext cx="5658679" cy="2135350"/>
          </a:xfrm>
          <a:prstGeom prst="rect">
            <a:avLst/>
          </a:prstGeom>
        </p:spPr>
      </p:pic>
    </p:spTree>
    <p:extLst>
      <p:ext uri="{BB962C8B-B14F-4D97-AF65-F5344CB8AC3E}">
        <p14:creationId xmlns:p14="http://schemas.microsoft.com/office/powerpoint/2010/main" val="2217713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AA81B15-5BE6-2640-AD29-156F103DCCE9}"/>
              </a:ext>
            </a:extLst>
          </p:cNvPr>
          <p:cNvSpPr>
            <a:spLocks noGrp="1"/>
          </p:cNvSpPr>
          <p:nvPr>
            <p:ph type="sldNum" sz="quarter" idx="12"/>
          </p:nvPr>
        </p:nvSpPr>
        <p:spPr/>
        <p:txBody>
          <a:bodyPr/>
          <a:lstStyle/>
          <a:p>
            <a:fld id="{1D026AE3-2BCD-4743-B55E-347788B72823}" type="slidenum">
              <a:rPr kumimoji="1" lang="ja-JP" altLang="en-US" smtClean="0"/>
              <a:t>15</a:t>
            </a:fld>
            <a:endParaRPr kumimoji="1" lang="ja-JP" altLang="en-US"/>
          </a:p>
        </p:txBody>
      </p:sp>
      <p:sp>
        <p:nvSpPr>
          <p:cNvPr id="8" name="角丸四角形 7">
            <a:extLst>
              <a:ext uri="{FF2B5EF4-FFF2-40B4-BE49-F238E27FC236}">
                <a16:creationId xmlns:a16="http://schemas.microsoft.com/office/drawing/2014/main" id="{DBA741D4-76E0-AB48-8D8C-CF14E09C9AD8}"/>
              </a:ext>
            </a:extLst>
          </p:cNvPr>
          <p:cNvSpPr/>
          <p:nvPr/>
        </p:nvSpPr>
        <p:spPr>
          <a:xfrm>
            <a:off x="10555358" y="350872"/>
            <a:ext cx="1378922" cy="47407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大アルカナ</a:t>
            </a:r>
            <a:endParaRPr lang="en-US" altLang="ja-JP" b="1" dirty="0"/>
          </a:p>
        </p:txBody>
      </p:sp>
      <p:sp>
        <p:nvSpPr>
          <p:cNvPr id="11" name="テキスト ボックス 10">
            <a:extLst>
              <a:ext uri="{FF2B5EF4-FFF2-40B4-BE49-F238E27FC236}">
                <a16:creationId xmlns:a16="http://schemas.microsoft.com/office/drawing/2014/main" id="{8631FF5A-B852-85DF-682B-CFC4AB755687}"/>
              </a:ext>
            </a:extLst>
          </p:cNvPr>
          <p:cNvSpPr txBox="1"/>
          <p:nvPr/>
        </p:nvSpPr>
        <p:spPr>
          <a:xfrm>
            <a:off x="4260355" y="961619"/>
            <a:ext cx="5271271" cy="3785652"/>
          </a:xfrm>
          <a:prstGeom prst="rect">
            <a:avLst/>
          </a:prstGeom>
          <a:noFill/>
        </p:spPr>
        <p:txBody>
          <a:bodyPr wrap="square" rtlCol="0">
            <a:spAutoFit/>
          </a:bodyPr>
          <a:lstStyle/>
          <a:p>
            <a:r>
              <a:rPr lang="en" altLang="ja-JP" sz="2000" dirty="0">
                <a:latin typeface="Hiragino Kaku Gothic Std W8" panose="020B0800000000000000" pitchFamily="34" charset="-128"/>
                <a:ea typeface="Hiragino Kaku Gothic Std W8" panose="020B0800000000000000" pitchFamily="34" charset="-128"/>
              </a:rPr>
              <a:t>1  </a:t>
            </a:r>
          </a:p>
          <a:p>
            <a:r>
              <a:rPr lang="en" altLang="ja-JP" sz="2000" dirty="0">
                <a:latin typeface="Hiragino Kaku Gothic Std W8" panose="020B0800000000000000" pitchFamily="34" charset="-128"/>
                <a:ea typeface="Hiragino Kaku Gothic Std W8" panose="020B0800000000000000" pitchFamily="34" charset="-128"/>
              </a:rPr>
              <a:t>Ace of Wands</a:t>
            </a:r>
          </a:p>
          <a:p>
            <a:endParaRPr lang="en"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 注目すべきシンボル</a:t>
            </a:r>
            <a:endParaRPr lang="en-US" altLang="ja-JP" sz="2000" dirty="0">
              <a:latin typeface="Hiragino Kaku Gothic Std W8" panose="020B0800000000000000" pitchFamily="34" charset="-128"/>
              <a:ea typeface="Hiragino Kaku Gothic Std W8" panose="020B0800000000000000" pitchFamily="34" charset="-128"/>
            </a:endParaRPr>
          </a:p>
          <a:p>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葉と枚数</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雲</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手</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樹木</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城</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河</a:t>
            </a:r>
            <a:endParaRPr lang="en-US" altLang="ja-JP" sz="2000" dirty="0">
              <a:latin typeface="Hiragino Kaku Gothic Std W8" panose="020B0800000000000000" pitchFamily="34" charset="-128"/>
              <a:ea typeface="Hiragino Kaku Gothic Std W8" panose="020B0800000000000000" pitchFamily="34" charset="-128"/>
            </a:endParaRPr>
          </a:p>
          <a:p>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2" name="テキスト ボックス 1">
            <a:extLst>
              <a:ext uri="{FF2B5EF4-FFF2-40B4-BE49-F238E27FC236}">
                <a16:creationId xmlns:a16="http://schemas.microsoft.com/office/drawing/2014/main" id="{635E76CC-F1B5-1F17-4701-2D386C16472D}"/>
              </a:ext>
            </a:extLst>
          </p:cNvPr>
          <p:cNvSpPr txBox="1"/>
          <p:nvPr/>
        </p:nvSpPr>
        <p:spPr>
          <a:xfrm>
            <a:off x="4269347" y="5291874"/>
            <a:ext cx="5580333" cy="707886"/>
          </a:xfrm>
          <a:prstGeom prst="rect">
            <a:avLst/>
          </a:prstGeom>
          <a:noFill/>
        </p:spPr>
        <p:txBody>
          <a:bodyPr wrap="square" rtlCol="0">
            <a:spAutoFit/>
          </a:bodyPr>
          <a:lstStyle/>
          <a:p>
            <a:r>
              <a:rPr lang="ja-JP" altLang="en-US" sz="2000">
                <a:latin typeface="Hiragino Kaku Gothic Std W8" panose="020B0800000000000000" pitchFamily="34" charset="-128"/>
                <a:ea typeface="Hiragino Kaku Gothic Std W8" panose="020B0800000000000000" pitchFamily="34" charset="-128"/>
              </a:rPr>
              <a:t>数字が示す意味</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この数字は「」を意味します。</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3" name="テキスト ボックス 2">
            <a:extLst>
              <a:ext uri="{FF2B5EF4-FFF2-40B4-BE49-F238E27FC236}">
                <a16:creationId xmlns:a16="http://schemas.microsoft.com/office/drawing/2014/main" id="{6336E947-58CC-905E-BE16-9A8EF0EE3084}"/>
              </a:ext>
            </a:extLst>
          </p:cNvPr>
          <p:cNvSpPr txBox="1"/>
          <p:nvPr/>
        </p:nvSpPr>
        <p:spPr>
          <a:xfrm>
            <a:off x="1744782" y="4745963"/>
            <a:ext cx="1166302" cy="400110"/>
          </a:xfrm>
          <a:prstGeom prst="rect">
            <a:avLst/>
          </a:prstGeom>
          <a:noFill/>
        </p:spPr>
        <p:txBody>
          <a:bodyPr wrap="square" rtlCol="0">
            <a:spAutoFit/>
          </a:bodyPr>
          <a:lstStyle/>
          <a:p>
            <a:r>
              <a:rPr lang="en" altLang="ja-JP" sz="2000" b="1" i="1" dirty="0">
                <a:latin typeface="Book Antiqua" panose="02040602050305030304" pitchFamily="18" charset="0"/>
              </a:rPr>
              <a:t>Number</a:t>
            </a:r>
            <a:endParaRPr lang="ja-JP" altLang="en-US" sz="2000" b="1" i="1">
              <a:latin typeface="Book Antiqua" panose="02040602050305030304" pitchFamily="18" charset="0"/>
            </a:endParaRPr>
          </a:p>
        </p:txBody>
      </p:sp>
      <p:sp>
        <p:nvSpPr>
          <p:cNvPr id="5" name="テキスト ボックス 4">
            <a:extLst>
              <a:ext uri="{FF2B5EF4-FFF2-40B4-BE49-F238E27FC236}">
                <a16:creationId xmlns:a16="http://schemas.microsoft.com/office/drawing/2014/main" id="{A67E8923-26C3-21F0-0B28-4B25635B0642}"/>
              </a:ext>
            </a:extLst>
          </p:cNvPr>
          <p:cNvSpPr txBox="1"/>
          <p:nvPr/>
        </p:nvSpPr>
        <p:spPr>
          <a:xfrm>
            <a:off x="1494072" y="5128513"/>
            <a:ext cx="1166302" cy="1115049"/>
          </a:xfrm>
          <a:prstGeom prst="rect">
            <a:avLst/>
          </a:prstGeom>
          <a:noFill/>
        </p:spPr>
        <p:txBody>
          <a:bodyPr wrap="square" rtlCol="0">
            <a:spAutoFit/>
          </a:bodyPr>
          <a:lstStyle/>
          <a:p>
            <a:pPr algn="ctr"/>
            <a:r>
              <a:rPr lang="en-US" altLang="ja-JP" sz="6646" b="1" i="1" dirty="0">
                <a:solidFill>
                  <a:schemeClr val="tx1">
                    <a:lumMod val="75000"/>
                    <a:lumOff val="25000"/>
                  </a:schemeClr>
                </a:solidFill>
                <a:latin typeface="Book Antiqua" panose="02040602050305030304" pitchFamily="18" charset="0"/>
              </a:rPr>
              <a:t>1</a:t>
            </a:r>
            <a:endParaRPr lang="ja-JP" altLang="en-US" sz="6646" b="1" i="1">
              <a:solidFill>
                <a:schemeClr val="tx1">
                  <a:lumMod val="75000"/>
                  <a:lumOff val="25000"/>
                </a:schemeClr>
              </a:solidFill>
              <a:latin typeface="Book Antiqua" panose="02040602050305030304" pitchFamily="18" charset="0"/>
            </a:endParaRPr>
          </a:p>
        </p:txBody>
      </p:sp>
      <p:pic>
        <p:nvPicPr>
          <p:cNvPr id="6" name="図 5" descr="写真, 異なる, 部屋, 記号 が含まれている画像&#10;&#10;自動的に生成された説明">
            <a:extLst>
              <a:ext uri="{FF2B5EF4-FFF2-40B4-BE49-F238E27FC236}">
                <a16:creationId xmlns:a16="http://schemas.microsoft.com/office/drawing/2014/main" id="{E779D0AE-66C1-5F89-72EA-373921477568}"/>
              </a:ext>
            </a:extLst>
          </p:cNvPr>
          <p:cNvPicPr>
            <a:picLocks noChangeAspect="1"/>
          </p:cNvPicPr>
          <p:nvPr/>
        </p:nvPicPr>
        <p:blipFill>
          <a:blip r:embed="rId2"/>
          <a:stretch>
            <a:fillRect/>
          </a:stretch>
        </p:blipFill>
        <p:spPr>
          <a:xfrm>
            <a:off x="796222" y="614438"/>
            <a:ext cx="2789498" cy="3719331"/>
          </a:xfrm>
          <a:prstGeom prst="rect">
            <a:avLst/>
          </a:prstGeom>
        </p:spPr>
      </p:pic>
    </p:spTree>
    <p:extLst>
      <p:ext uri="{BB962C8B-B14F-4D97-AF65-F5344CB8AC3E}">
        <p14:creationId xmlns:p14="http://schemas.microsoft.com/office/powerpoint/2010/main" val="1348595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AA81B15-5BE6-2640-AD29-156F103DCCE9}"/>
              </a:ext>
            </a:extLst>
          </p:cNvPr>
          <p:cNvSpPr>
            <a:spLocks noGrp="1"/>
          </p:cNvSpPr>
          <p:nvPr>
            <p:ph type="sldNum" sz="quarter" idx="12"/>
          </p:nvPr>
        </p:nvSpPr>
        <p:spPr/>
        <p:txBody>
          <a:bodyPr/>
          <a:lstStyle/>
          <a:p>
            <a:fld id="{1D026AE3-2BCD-4743-B55E-347788B72823}" type="slidenum">
              <a:rPr kumimoji="1" lang="ja-JP" altLang="en-US" smtClean="0"/>
              <a:t>16</a:t>
            </a:fld>
            <a:endParaRPr kumimoji="1" lang="ja-JP" altLang="en-US"/>
          </a:p>
        </p:txBody>
      </p:sp>
      <p:sp>
        <p:nvSpPr>
          <p:cNvPr id="11" name="テキスト ボックス 10">
            <a:extLst>
              <a:ext uri="{FF2B5EF4-FFF2-40B4-BE49-F238E27FC236}">
                <a16:creationId xmlns:a16="http://schemas.microsoft.com/office/drawing/2014/main" id="{8631FF5A-B852-85DF-682B-CFC4AB755687}"/>
              </a:ext>
            </a:extLst>
          </p:cNvPr>
          <p:cNvSpPr txBox="1"/>
          <p:nvPr/>
        </p:nvSpPr>
        <p:spPr>
          <a:xfrm>
            <a:off x="4260355" y="961619"/>
            <a:ext cx="5271271" cy="1323439"/>
          </a:xfrm>
          <a:prstGeom prst="rect">
            <a:avLst/>
          </a:prstGeom>
          <a:noFill/>
        </p:spPr>
        <p:txBody>
          <a:bodyPr wrap="square" rtlCol="0">
            <a:spAutoFit/>
          </a:bodyPr>
          <a:lstStyle/>
          <a:p>
            <a:r>
              <a:rPr lang="en" altLang="ja-JP" sz="2000" dirty="0">
                <a:latin typeface="Hiragino Kaku Gothic Std W8" panose="020B0800000000000000" pitchFamily="34" charset="-128"/>
                <a:ea typeface="Hiragino Kaku Gothic Std W8" panose="020B0800000000000000" pitchFamily="34" charset="-128"/>
              </a:rPr>
              <a:t>1</a:t>
            </a:r>
            <a:endParaRPr lang="en-US" altLang="ja-JP" sz="2000" dirty="0">
              <a:latin typeface="Hiragino Kaku Gothic Std W8" panose="020B0800000000000000" pitchFamily="34" charset="-128"/>
              <a:ea typeface="Hiragino Kaku Gothic Std W8" panose="020B0800000000000000" pitchFamily="34" charset="-128"/>
            </a:endParaRPr>
          </a:p>
          <a:p>
            <a:r>
              <a:rPr lang="en" altLang="ja-JP" sz="2000" dirty="0">
                <a:latin typeface="Hiragino Kaku Gothic Std W8" panose="020B0800000000000000" pitchFamily="34" charset="-128"/>
                <a:ea typeface="Hiragino Kaku Gothic Std W8" panose="020B0800000000000000" pitchFamily="34" charset="-128"/>
              </a:rPr>
              <a:t>Ace of Cups</a:t>
            </a:r>
          </a:p>
          <a:p>
            <a:endParaRPr lang="en"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 注目すべきシンボル</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2" name="テキスト ボックス 1">
            <a:extLst>
              <a:ext uri="{FF2B5EF4-FFF2-40B4-BE49-F238E27FC236}">
                <a16:creationId xmlns:a16="http://schemas.microsoft.com/office/drawing/2014/main" id="{635E76CC-F1B5-1F17-4701-2D386C16472D}"/>
              </a:ext>
            </a:extLst>
          </p:cNvPr>
          <p:cNvSpPr txBox="1"/>
          <p:nvPr/>
        </p:nvSpPr>
        <p:spPr>
          <a:xfrm>
            <a:off x="4269347" y="5291874"/>
            <a:ext cx="5580333" cy="707886"/>
          </a:xfrm>
          <a:prstGeom prst="rect">
            <a:avLst/>
          </a:prstGeom>
          <a:noFill/>
        </p:spPr>
        <p:txBody>
          <a:bodyPr wrap="square" rtlCol="0">
            <a:spAutoFit/>
          </a:bodyPr>
          <a:lstStyle/>
          <a:p>
            <a:r>
              <a:rPr lang="ja-JP" altLang="en-US" sz="2000">
                <a:latin typeface="Hiragino Kaku Gothic Std W8" panose="020B0800000000000000" pitchFamily="34" charset="-128"/>
                <a:ea typeface="Hiragino Kaku Gothic Std W8" panose="020B0800000000000000" pitchFamily="34" charset="-128"/>
              </a:rPr>
              <a:t>数字が示す意味</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この数字は「」を意味します。</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3" name="テキスト ボックス 2">
            <a:extLst>
              <a:ext uri="{FF2B5EF4-FFF2-40B4-BE49-F238E27FC236}">
                <a16:creationId xmlns:a16="http://schemas.microsoft.com/office/drawing/2014/main" id="{6336E947-58CC-905E-BE16-9A8EF0EE3084}"/>
              </a:ext>
            </a:extLst>
          </p:cNvPr>
          <p:cNvSpPr txBox="1"/>
          <p:nvPr/>
        </p:nvSpPr>
        <p:spPr>
          <a:xfrm>
            <a:off x="1744782" y="4745963"/>
            <a:ext cx="1166302" cy="400110"/>
          </a:xfrm>
          <a:prstGeom prst="rect">
            <a:avLst/>
          </a:prstGeom>
          <a:noFill/>
        </p:spPr>
        <p:txBody>
          <a:bodyPr wrap="square" rtlCol="0">
            <a:spAutoFit/>
          </a:bodyPr>
          <a:lstStyle/>
          <a:p>
            <a:r>
              <a:rPr lang="en" altLang="ja-JP" sz="2000" b="1" i="1" dirty="0">
                <a:latin typeface="Book Antiqua" panose="02040602050305030304" pitchFamily="18" charset="0"/>
              </a:rPr>
              <a:t>Number</a:t>
            </a:r>
            <a:endParaRPr lang="ja-JP" altLang="en-US" sz="2000" b="1" i="1">
              <a:latin typeface="Book Antiqua" panose="02040602050305030304" pitchFamily="18" charset="0"/>
            </a:endParaRPr>
          </a:p>
        </p:txBody>
      </p:sp>
      <p:sp>
        <p:nvSpPr>
          <p:cNvPr id="5" name="テキスト ボックス 4">
            <a:extLst>
              <a:ext uri="{FF2B5EF4-FFF2-40B4-BE49-F238E27FC236}">
                <a16:creationId xmlns:a16="http://schemas.microsoft.com/office/drawing/2014/main" id="{A67E8923-26C3-21F0-0B28-4B25635B0642}"/>
              </a:ext>
            </a:extLst>
          </p:cNvPr>
          <p:cNvSpPr txBox="1"/>
          <p:nvPr/>
        </p:nvSpPr>
        <p:spPr>
          <a:xfrm>
            <a:off x="1494072" y="5128513"/>
            <a:ext cx="1166302" cy="1115049"/>
          </a:xfrm>
          <a:prstGeom prst="rect">
            <a:avLst/>
          </a:prstGeom>
          <a:noFill/>
        </p:spPr>
        <p:txBody>
          <a:bodyPr wrap="square" rtlCol="0">
            <a:spAutoFit/>
          </a:bodyPr>
          <a:lstStyle/>
          <a:p>
            <a:pPr algn="ctr"/>
            <a:r>
              <a:rPr lang="en-US" altLang="ja-JP" sz="6646" b="1" i="1" dirty="0">
                <a:solidFill>
                  <a:schemeClr val="tx1">
                    <a:lumMod val="75000"/>
                    <a:lumOff val="25000"/>
                  </a:schemeClr>
                </a:solidFill>
                <a:latin typeface="Book Antiqua" panose="02040602050305030304" pitchFamily="18" charset="0"/>
              </a:rPr>
              <a:t>1</a:t>
            </a:r>
            <a:endParaRPr lang="ja-JP" altLang="en-US" sz="6646" b="1" i="1">
              <a:solidFill>
                <a:schemeClr val="tx1">
                  <a:lumMod val="75000"/>
                  <a:lumOff val="25000"/>
                </a:schemeClr>
              </a:solidFill>
              <a:latin typeface="Book Antiqua" panose="02040602050305030304" pitchFamily="18" charset="0"/>
            </a:endParaRPr>
          </a:p>
        </p:txBody>
      </p:sp>
      <p:sp>
        <p:nvSpPr>
          <p:cNvPr id="7" name="角丸四角形 6">
            <a:extLst>
              <a:ext uri="{FF2B5EF4-FFF2-40B4-BE49-F238E27FC236}">
                <a16:creationId xmlns:a16="http://schemas.microsoft.com/office/drawing/2014/main" id="{FE68911A-7812-76C2-7CD4-AB0A9CDB8CA7}"/>
              </a:ext>
            </a:extLst>
          </p:cNvPr>
          <p:cNvSpPr/>
          <p:nvPr/>
        </p:nvSpPr>
        <p:spPr>
          <a:xfrm>
            <a:off x="10555358" y="350872"/>
            <a:ext cx="1378922" cy="47407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小アルカナ</a:t>
            </a:r>
            <a:endParaRPr lang="en-US" altLang="ja-JP" b="1" dirty="0"/>
          </a:p>
        </p:txBody>
      </p:sp>
      <p:sp>
        <p:nvSpPr>
          <p:cNvPr id="8" name="円/楕円 7">
            <a:extLst>
              <a:ext uri="{FF2B5EF4-FFF2-40B4-BE49-F238E27FC236}">
                <a16:creationId xmlns:a16="http://schemas.microsoft.com/office/drawing/2014/main" id="{BD889C2C-0CE9-EA82-E5CD-4B161BF0D3ED}"/>
              </a:ext>
            </a:extLst>
          </p:cNvPr>
          <p:cNvSpPr/>
          <p:nvPr/>
        </p:nvSpPr>
        <p:spPr>
          <a:xfrm>
            <a:off x="10725314" y="1055356"/>
            <a:ext cx="1039009" cy="1039666"/>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latin typeface="HGPMinchoE" panose="02020900000000000000" pitchFamily="18" charset="-128"/>
                <a:ea typeface="HGPMinchoE" panose="02020900000000000000" pitchFamily="18" charset="-128"/>
              </a:rPr>
              <a:t>聖杯</a:t>
            </a:r>
          </a:p>
        </p:txBody>
      </p:sp>
      <p:pic>
        <p:nvPicPr>
          <p:cNvPr id="9" name="図 8" descr="壁に掛けられた絵&#10;&#10;中程度の精度で自動的に生成された説明">
            <a:extLst>
              <a:ext uri="{FF2B5EF4-FFF2-40B4-BE49-F238E27FC236}">
                <a16:creationId xmlns:a16="http://schemas.microsoft.com/office/drawing/2014/main" id="{3EE0D138-149B-E01A-F3FE-D15F7F870CA2}"/>
              </a:ext>
            </a:extLst>
          </p:cNvPr>
          <p:cNvPicPr>
            <a:picLocks noChangeAspect="1"/>
          </p:cNvPicPr>
          <p:nvPr/>
        </p:nvPicPr>
        <p:blipFill>
          <a:blip r:embed="rId2"/>
          <a:stretch>
            <a:fillRect/>
          </a:stretch>
        </p:blipFill>
        <p:spPr>
          <a:xfrm>
            <a:off x="573671" y="67932"/>
            <a:ext cx="3508523" cy="4678031"/>
          </a:xfrm>
          <a:prstGeom prst="rect">
            <a:avLst/>
          </a:prstGeom>
        </p:spPr>
      </p:pic>
    </p:spTree>
    <p:extLst>
      <p:ext uri="{BB962C8B-B14F-4D97-AF65-F5344CB8AC3E}">
        <p14:creationId xmlns:p14="http://schemas.microsoft.com/office/powerpoint/2010/main" val="1328105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AA81B15-5BE6-2640-AD29-156F103DCCE9}"/>
              </a:ext>
            </a:extLst>
          </p:cNvPr>
          <p:cNvSpPr>
            <a:spLocks noGrp="1"/>
          </p:cNvSpPr>
          <p:nvPr>
            <p:ph type="sldNum" sz="quarter" idx="12"/>
          </p:nvPr>
        </p:nvSpPr>
        <p:spPr/>
        <p:txBody>
          <a:bodyPr/>
          <a:lstStyle/>
          <a:p>
            <a:fld id="{1D026AE3-2BCD-4743-B55E-347788B72823}" type="slidenum">
              <a:rPr kumimoji="1" lang="ja-JP" altLang="en-US" smtClean="0"/>
              <a:t>17</a:t>
            </a:fld>
            <a:endParaRPr kumimoji="1" lang="ja-JP" altLang="en-US"/>
          </a:p>
        </p:txBody>
      </p:sp>
      <p:sp>
        <p:nvSpPr>
          <p:cNvPr id="11" name="テキスト ボックス 10">
            <a:extLst>
              <a:ext uri="{FF2B5EF4-FFF2-40B4-BE49-F238E27FC236}">
                <a16:creationId xmlns:a16="http://schemas.microsoft.com/office/drawing/2014/main" id="{8631FF5A-B852-85DF-682B-CFC4AB755687}"/>
              </a:ext>
            </a:extLst>
          </p:cNvPr>
          <p:cNvSpPr txBox="1"/>
          <p:nvPr/>
        </p:nvSpPr>
        <p:spPr>
          <a:xfrm>
            <a:off x="4260355" y="961619"/>
            <a:ext cx="5271271" cy="1323439"/>
          </a:xfrm>
          <a:prstGeom prst="rect">
            <a:avLst/>
          </a:prstGeom>
          <a:noFill/>
        </p:spPr>
        <p:txBody>
          <a:bodyPr wrap="square" rtlCol="0">
            <a:spAutoFit/>
          </a:bodyPr>
          <a:lstStyle/>
          <a:p>
            <a:r>
              <a:rPr lang="en" altLang="ja-JP" sz="2000" dirty="0">
                <a:latin typeface="Hiragino Kaku Gothic Std W8" panose="020B0800000000000000" pitchFamily="34" charset="-128"/>
                <a:ea typeface="Hiragino Kaku Gothic Std W8" panose="020B0800000000000000" pitchFamily="34" charset="-128"/>
              </a:rPr>
              <a:t>1</a:t>
            </a:r>
            <a:endParaRPr lang="en-US" altLang="ja-JP" sz="2000" dirty="0">
              <a:latin typeface="Hiragino Kaku Gothic Std W8" panose="020B0800000000000000" pitchFamily="34" charset="-128"/>
              <a:ea typeface="Hiragino Kaku Gothic Std W8" panose="020B0800000000000000" pitchFamily="34" charset="-128"/>
            </a:endParaRPr>
          </a:p>
          <a:p>
            <a:r>
              <a:rPr lang="en" altLang="ja-JP" sz="2000" dirty="0">
                <a:latin typeface="Hiragino Kaku Gothic Std W8" panose="020B0800000000000000" pitchFamily="34" charset="-128"/>
                <a:ea typeface="Hiragino Kaku Gothic Std W8" panose="020B0800000000000000" pitchFamily="34" charset="-128"/>
              </a:rPr>
              <a:t>Ace of Swords</a:t>
            </a:r>
          </a:p>
          <a:p>
            <a:endParaRPr lang="en"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 注目すべきシンボル</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2" name="テキスト ボックス 1">
            <a:extLst>
              <a:ext uri="{FF2B5EF4-FFF2-40B4-BE49-F238E27FC236}">
                <a16:creationId xmlns:a16="http://schemas.microsoft.com/office/drawing/2014/main" id="{635E76CC-F1B5-1F17-4701-2D386C16472D}"/>
              </a:ext>
            </a:extLst>
          </p:cNvPr>
          <p:cNvSpPr txBox="1"/>
          <p:nvPr/>
        </p:nvSpPr>
        <p:spPr>
          <a:xfrm>
            <a:off x="4269347" y="5291874"/>
            <a:ext cx="5580333" cy="707886"/>
          </a:xfrm>
          <a:prstGeom prst="rect">
            <a:avLst/>
          </a:prstGeom>
          <a:noFill/>
        </p:spPr>
        <p:txBody>
          <a:bodyPr wrap="square" rtlCol="0">
            <a:spAutoFit/>
          </a:bodyPr>
          <a:lstStyle/>
          <a:p>
            <a:r>
              <a:rPr lang="ja-JP" altLang="en-US" sz="2000">
                <a:latin typeface="Hiragino Kaku Gothic Std W8" panose="020B0800000000000000" pitchFamily="34" charset="-128"/>
                <a:ea typeface="Hiragino Kaku Gothic Std W8" panose="020B0800000000000000" pitchFamily="34" charset="-128"/>
              </a:rPr>
              <a:t>数字が示す意味</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この数字は「」を意味します。</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3" name="テキスト ボックス 2">
            <a:extLst>
              <a:ext uri="{FF2B5EF4-FFF2-40B4-BE49-F238E27FC236}">
                <a16:creationId xmlns:a16="http://schemas.microsoft.com/office/drawing/2014/main" id="{6336E947-58CC-905E-BE16-9A8EF0EE3084}"/>
              </a:ext>
            </a:extLst>
          </p:cNvPr>
          <p:cNvSpPr txBox="1"/>
          <p:nvPr/>
        </p:nvSpPr>
        <p:spPr>
          <a:xfrm>
            <a:off x="1744782" y="4745963"/>
            <a:ext cx="1166302" cy="400110"/>
          </a:xfrm>
          <a:prstGeom prst="rect">
            <a:avLst/>
          </a:prstGeom>
          <a:noFill/>
        </p:spPr>
        <p:txBody>
          <a:bodyPr wrap="square" rtlCol="0">
            <a:spAutoFit/>
          </a:bodyPr>
          <a:lstStyle/>
          <a:p>
            <a:r>
              <a:rPr lang="en" altLang="ja-JP" sz="2000" b="1" i="1" dirty="0">
                <a:latin typeface="Book Antiqua" panose="02040602050305030304" pitchFamily="18" charset="0"/>
              </a:rPr>
              <a:t>Number</a:t>
            </a:r>
            <a:endParaRPr lang="ja-JP" altLang="en-US" sz="2000" b="1" i="1">
              <a:latin typeface="Book Antiqua" panose="02040602050305030304" pitchFamily="18" charset="0"/>
            </a:endParaRPr>
          </a:p>
        </p:txBody>
      </p:sp>
      <p:sp>
        <p:nvSpPr>
          <p:cNvPr id="5" name="テキスト ボックス 4">
            <a:extLst>
              <a:ext uri="{FF2B5EF4-FFF2-40B4-BE49-F238E27FC236}">
                <a16:creationId xmlns:a16="http://schemas.microsoft.com/office/drawing/2014/main" id="{A67E8923-26C3-21F0-0B28-4B25635B0642}"/>
              </a:ext>
            </a:extLst>
          </p:cNvPr>
          <p:cNvSpPr txBox="1"/>
          <p:nvPr/>
        </p:nvSpPr>
        <p:spPr>
          <a:xfrm>
            <a:off x="1494072" y="5128513"/>
            <a:ext cx="1166302" cy="1115049"/>
          </a:xfrm>
          <a:prstGeom prst="rect">
            <a:avLst/>
          </a:prstGeom>
          <a:noFill/>
        </p:spPr>
        <p:txBody>
          <a:bodyPr wrap="square" rtlCol="0">
            <a:spAutoFit/>
          </a:bodyPr>
          <a:lstStyle/>
          <a:p>
            <a:pPr algn="ctr"/>
            <a:r>
              <a:rPr lang="en-US" altLang="ja-JP" sz="6646" b="1" i="1" dirty="0">
                <a:solidFill>
                  <a:schemeClr val="tx1">
                    <a:lumMod val="75000"/>
                    <a:lumOff val="25000"/>
                  </a:schemeClr>
                </a:solidFill>
                <a:latin typeface="Book Antiqua" panose="02040602050305030304" pitchFamily="18" charset="0"/>
              </a:rPr>
              <a:t>1</a:t>
            </a:r>
            <a:endParaRPr lang="ja-JP" altLang="en-US" sz="6646" b="1" i="1">
              <a:solidFill>
                <a:schemeClr val="tx1">
                  <a:lumMod val="75000"/>
                  <a:lumOff val="25000"/>
                </a:schemeClr>
              </a:solidFill>
              <a:latin typeface="Book Antiqua" panose="02040602050305030304" pitchFamily="18" charset="0"/>
            </a:endParaRPr>
          </a:p>
        </p:txBody>
      </p:sp>
      <p:sp>
        <p:nvSpPr>
          <p:cNvPr id="7" name="角丸四角形 6">
            <a:extLst>
              <a:ext uri="{FF2B5EF4-FFF2-40B4-BE49-F238E27FC236}">
                <a16:creationId xmlns:a16="http://schemas.microsoft.com/office/drawing/2014/main" id="{FE68911A-7812-76C2-7CD4-AB0A9CDB8CA7}"/>
              </a:ext>
            </a:extLst>
          </p:cNvPr>
          <p:cNvSpPr/>
          <p:nvPr/>
        </p:nvSpPr>
        <p:spPr>
          <a:xfrm>
            <a:off x="10555358" y="350872"/>
            <a:ext cx="1378922" cy="47407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小アルカナ</a:t>
            </a:r>
            <a:endParaRPr lang="en-US" altLang="ja-JP" b="1" dirty="0"/>
          </a:p>
        </p:txBody>
      </p:sp>
      <p:sp>
        <p:nvSpPr>
          <p:cNvPr id="9" name="円/楕円 8">
            <a:extLst>
              <a:ext uri="{FF2B5EF4-FFF2-40B4-BE49-F238E27FC236}">
                <a16:creationId xmlns:a16="http://schemas.microsoft.com/office/drawing/2014/main" id="{BBD34C76-2F16-FA75-3212-0AD0FB9731D5}"/>
              </a:ext>
            </a:extLst>
          </p:cNvPr>
          <p:cNvSpPr/>
          <p:nvPr/>
        </p:nvSpPr>
        <p:spPr>
          <a:xfrm>
            <a:off x="10725314" y="1103505"/>
            <a:ext cx="1039009" cy="1039666"/>
          </a:xfrm>
          <a:prstGeom prst="ellipse">
            <a:avLst/>
          </a:prstGeom>
          <a:solidFill>
            <a:srgbClr val="94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latin typeface="HGPMinchoE" panose="02020900000000000000" pitchFamily="18" charset="-128"/>
                <a:ea typeface="HGPMinchoE" panose="02020900000000000000" pitchFamily="18" charset="-128"/>
              </a:rPr>
              <a:t>剣</a:t>
            </a:r>
          </a:p>
        </p:txBody>
      </p:sp>
      <p:pic>
        <p:nvPicPr>
          <p:cNvPr id="8" name="図 7" descr="Cgで描かれた絵画&#10;&#10;中程度の精度で自動的に生成された説明">
            <a:extLst>
              <a:ext uri="{FF2B5EF4-FFF2-40B4-BE49-F238E27FC236}">
                <a16:creationId xmlns:a16="http://schemas.microsoft.com/office/drawing/2014/main" id="{0FA71598-CB27-A3DB-F8F6-D738CF50694B}"/>
              </a:ext>
            </a:extLst>
          </p:cNvPr>
          <p:cNvPicPr>
            <a:picLocks noChangeAspect="1"/>
          </p:cNvPicPr>
          <p:nvPr/>
        </p:nvPicPr>
        <p:blipFill>
          <a:blip r:embed="rId2"/>
          <a:stretch>
            <a:fillRect/>
          </a:stretch>
        </p:blipFill>
        <p:spPr>
          <a:xfrm>
            <a:off x="575462" y="72708"/>
            <a:ext cx="3504941" cy="4673255"/>
          </a:xfrm>
          <a:prstGeom prst="rect">
            <a:avLst/>
          </a:prstGeom>
        </p:spPr>
      </p:pic>
    </p:spTree>
    <p:extLst>
      <p:ext uri="{BB962C8B-B14F-4D97-AF65-F5344CB8AC3E}">
        <p14:creationId xmlns:p14="http://schemas.microsoft.com/office/powerpoint/2010/main" val="1228551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AA81B15-5BE6-2640-AD29-156F103DCCE9}"/>
              </a:ext>
            </a:extLst>
          </p:cNvPr>
          <p:cNvSpPr>
            <a:spLocks noGrp="1"/>
          </p:cNvSpPr>
          <p:nvPr>
            <p:ph type="sldNum" sz="quarter" idx="12"/>
          </p:nvPr>
        </p:nvSpPr>
        <p:spPr/>
        <p:txBody>
          <a:bodyPr/>
          <a:lstStyle/>
          <a:p>
            <a:fld id="{1D026AE3-2BCD-4743-B55E-347788B72823}" type="slidenum">
              <a:rPr kumimoji="1" lang="ja-JP" altLang="en-US" smtClean="0"/>
              <a:t>18</a:t>
            </a:fld>
            <a:endParaRPr kumimoji="1" lang="ja-JP" altLang="en-US"/>
          </a:p>
        </p:txBody>
      </p:sp>
      <p:sp>
        <p:nvSpPr>
          <p:cNvPr id="11" name="テキスト ボックス 10">
            <a:extLst>
              <a:ext uri="{FF2B5EF4-FFF2-40B4-BE49-F238E27FC236}">
                <a16:creationId xmlns:a16="http://schemas.microsoft.com/office/drawing/2014/main" id="{8631FF5A-B852-85DF-682B-CFC4AB755687}"/>
              </a:ext>
            </a:extLst>
          </p:cNvPr>
          <p:cNvSpPr txBox="1"/>
          <p:nvPr/>
        </p:nvSpPr>
        <p:spPr>
          <a:xfrm>
            <a:off x="4260355" y="961619"/>
            <a:ext cx="5271271" cy="1323439"/>
          </a:xfrm>
          <a:prstGeom prst="rect">
            <a:avLst/>
          </a:prstGeom>
          <a:noFill/>
        </p:spPr>
        <p:txBody>
          <a:bodyPr wrap="square" rtlCol="0">
            <a:spAutoFit/>
          </a:bodyPr>
          <a:lstStyle/>
          <a:p>
            <a:r>
              <a:rPr lang="en" altLang="ja-JP" sz="2000" dirty="0">
                <a:latin typeface="Hiragino Kaku Gothic Std W8" panose="020B0800000000000000" pitchFamily="34" charset="-128"/>
                <a:ea typeface="Hiragino Kaku Gothic Std W8" panose="020B0800000000000000" pitchFamily="34" charset="-128"/>
              </a:rPr>
              <a:t>1</a:t>
            </a:r>
            <a:endParaRPr lang="en-US" altLang="ja-JP" sz="2000" dirty="0">
              <a:latin typeface="Hiragino Kaku Gothic Std W8" panose="020B0800000000000000" pitchFamily="34" charset="-128"/>
              <a:ea typeface="Hiragino Kaku Gothic Std W8" panose="020B0800000000000000" pitchFamily="34" charset="-128"/>
            </a:endParaRPr>
          </a:p>
          <a:p>
            <a:r>
              <a:rPr lang="en" altLang="ja-JP" sz="2000" dirty="0">
                <a:latin typeface="Hiragino Kaku Gothic Std W8" panose="020B0800000000000000" pitchFamily="34" charset="-128"/>
                <a:ea typeface="Hiragino Kaku Gothic Std W8" panose="020B0800000000000000" pitchFamily="34" charset="-128"/>
              </a:rPr>
              <a:t>Ace of Pentacles</a:t>
            </a:r>
          </a:p>
          <a:p>
            <a:endParaRPr lang="en"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 注目すべきシンボル</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2" name="テキスト ボックス 1">
            <a:extLst>
              <a:ext uri="{FF2B5EF4-FFF2-40B4-BE49-F238E27FC236}">
                <a16:creationId xmlns:a16="http://schemas.microsoft.com/office/drawing/2014/main" id="{635E76CC-F1B5-1F17-4701-2D386C16472D}"/>
              </a:ext>
            </a:extLst>
          </p:cNvPr>
          <p:cNvSpPr txBox="1"/>
          <p:nvPr/>
        </p:nvSpPr>
        <p:spPr>
          <a:xfrm>
            <a:off x="4269347" y="5291874"/>
            <a:ext cx="5580333" cy="707886"/>
          </a:xfrm>
          <a:prstGeom prst="rect">
            <a:avLst/>
          </a:prstGeom>
          <a:noFill/>
        </p:spPr>
        <p:txBody>
          <a:bodyPr wrap="square" rtlCol="0">
            <a:spAutoFit/>
          </a:bodyPr>
          <a:lstStyle/>
          <a:p>
            <a:r>
              <a:rPr lang="ja-JP" altLang="en-US" sz="2000">
                <a:latin typeface="Hiragino Kaku Gothic Std W8" panose="020B0800000000000000" pitchFamily="34" charset="-128"/>
                <a:ea typeface="Hiragino Kaku Gothic Std W8" panose="020B0800000000000000" pitchFamily="34" charset="-128"/>
              </a:rPr>
              <a:t>数字が示す意味</a:t>
            </a:r>
            <a:endParaRPr lang="en-US" altLang="ja-JP" sz="2000" dirty="0">
              <a:latin typeface="Hiragino Kaku Gothic Std W8" panose="020B0800000000000000" pitchFamily="34" charset="-128"/>
              <a:ea typeface="Hiragino Kaku Gothic Std W8" panose="020B0800000000000000" pitchFamily="34" charset="-128"/>
            </a:endParaRPr>
          </a:p>
          <a:p>
            <a:r>
              <a:rPr lang="ja-JP" altLang="en-US" sz="2000">
                <a:latin typeface="Hiragino Kaku Gothic Std W8" panose="020B0800000000000000" pitchFamily="34" charset="-128"/>
                <a:ea typeface="Hiragino Kaku Gothic Std W8" panose="020B0800000000000000" pitchFamily="34" charset="-128"/>
              </a:rPr>
              <a:t>この数字は「」を意味します。</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3" name="テキスト ボックス 2">
            <a:extLst>
              <a:ext uri="{FF2B5EF4-FFF2-40B4-BE49-F238E27FC236}">
                <a16:creationId xmlns:a16="http://schemas.microsoft.com/office/drawing/2014/main" id="{6336E947-58CC-905E-BE16-9A8EF0EE3084}"/>
              </a:ext>
            </a:extLst>
          </p:cNvPr>
          <p:cNvSpPr txBox="1"/>
          <p:nvPr/>
        </p:nvSpPr>
        <p:spPr>
          <a:xfrm>
            <a:off x="1744782" y="4745963"/>
            <a:ext cx="1166302" cy="400110"/>
          </a:xfrm>
          <a:prstGeom prst="rect">
            <a:avLst/>
          </a:prstGeom>
          <a:noFill/>
        </p:spPr>
        <p:txBody>
          <a:bodyPr wrap="square" rtlCol="0">
            <a:spAutoFit/>
          </a:bodyPr>
          <a:lstStyle/>
          <a:p>
            <a:r>
              <a:rPr lang="en" altLang="ja-JP" sz="2000" b="1" i="1" dirty="0">
                <a:latin typeface="Book Antiqua" panose="02040602050305030304" pitchFamily="18" charset="0"/>
              </a:rPr>
              <a:t>Number</a:t>
            </a:r>
            <a:endParaRPr lang="ja-JP" altLang="en-US" sz="2000" b="1" i="1">
              <a:latin typeface="Book Antiqua" panose="02040602050305030304" pitchFamily="18" charset="0"/>
            </a:endParaRPr>
          </a:p>
        </p:txBody>
      </p:sp>
      <p:sp>
        <p:nvSpPr>
          <p:cNvPr id="5" name="テキスト ボックス 4">
            <a:extLst>
              <a:ext uri="{FF2B5EF4-FFF2-40B4-BE49-F238E27FC236}">
                <a16:creationId xmlns:a16="http://schemas.microsoft.com/office/drawing/2014/main" id="{A67E8923-26C3-21F0-0B28-4B25635B0642}"/>
              </a:ext>
            </a:extLst>
          </p:cNvPr>
          <p:cNvSpPr txBox="1"/>
          <p:nvPr/>
        </p:nvSpPr>
        <p:spPr>
          <a:xfrm>
            <a:off x="1494072" y="5128513"/>
            <a:ext cx="1166302" cy="1115049"/>
          </a:xfrm>
          <a:prstGeom prst="rect">
            <a:avLst/>
          </a:prstGeom>
          <a:noFill/>
        </p:spPr>
        <p:txBody>
          <a:bodyPr wrap="square" rtlCol="0">
            <a:spAutoFit/>
          </a:bodyPr>
          <a:lstStyle/>
          <a:p>
            <a:pPr algn="ctr"/>
            <a:r>
              <a:rPr lang="en-US" altLang="ja-JP" sz="6646" b="1" i="1" dirty="0">
                <a:solidFill>
                  <a:schemeClr val="tx1">
                    <a:lumMod val="75000"/>
                    <a:lumOff val="25000"/>
                  </a:schemeClr>
                </a:solidFill>
                <a:latin typeface="Book Antiqua" panose="02040602050305030304" pitchFamily="18" charset="0"/>
              </a:rPr>
              <a:t>1</a:t>
            </a:r>
            <a:endParaRPr lang="ja-JP" altLang="en-US" sz="6646" b="1" i="1">
              <a:solidFill>
                <a:schemeClr val="tx1">
                  <a:lumMod val="75000"/>
                  <a:lumOff val="25000"/>
                </a:schemeClr>
              </a:solidFill>
              <a:latin typeface="Book Antiqua" panose="02040602050305030304" pitchFamily="18" charset="0"/>
            </a:endParaRPr>
          </a:p>
        </p:txBody>
      </p:sp>
      <p:sp>
        <p:nvSpPr>
          <p:cNvPr id="7" name="角丸四角形 6">
            <a:extLst>
              <a:ext uri="{FF2B5EF4-FFF2-40B4-BE49-F238E27FC236}">
                <a16:creationId xmlns:a16="http://schemas.microsoft.com/office/drawing/2014/main" id="{FE68911A-7812-76C2-7CD4-AB0A9CDB8CA7}"/>
              </a:ext>
            </a:extLst>
          </p:cNvPr>
          <p:cNvSpPr/>
          <p:nvPr/>
        </p:nvSpPr>
        <p:spPr>
          <a:xfrm>
            <a:off x="10555358" y="350872"/>
            <a:ext cx="1378922" cy="474076"/>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t>小アルカナ</a:t>
            </a:r>
            <a:endParaRPr lang="en-US" altLang="ja-JP" b="1" dirty="0"/>
          </a:p>
        </p:txBody>
      </p:sp>
      <p:sp>
        <p:nvSpPr>
          <p:cNvPr id="8" name="円/楕円 7">
            <a:extLst>
              <a:ext uri="{FF2B5EF4-FFF2-40B4-BE49-F238E27FC236}">
                <a16:creationId xmlns:a16="http://schemas.microsoft.com/office/drawing/2014/main" id="{B2890642-3123-DABC-9950-68A9883A0747}"/>
              </a:ext>
            </a:extLst>
          </p:cNvPr>
          <p:cNvSpPr/>
          <p:nvPr/>
        </p:nvSpPr>
        <p:spPr>
          <a:xfrm>
            <a:off x="10641412" y="1103505"/>
            <a:ext cx="1039009" cy="103966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a:latin typeface="HGPMinchoE" panose="02020900000000000000" pitchFamily="18" charset="-128"/>
                <a:ea typeface="HGPMinchoE" panose="02020900000000000000" pitchFamily="18" charset="-128"/>
              </a:rPr>
              <a:t>金貨</a:t>
            </a:r>
            <a:endParaRPr kumimoji="1" lang="ja-JP" altLang="en-US" sz="2000">
              <a:latin typeface="HGPMinchoE" panose="02020900000000000000" pitchFamily="18" charset="-128"/>
              <a:ea typeface="HGPMinchoE" panose="02020900000000000000" pitchFamily="18" charset="-128"/>
            </a:endParaRPr>
          </a:p>
        </p:txBody>
      </p:sp>
      <p:pic>
        <p:nvPicPr>
          <p:cNvPr id="9" name="図 8" descr="写真, 異なる, 部屋, 記号 が含まれている画像&#10;&#10;自動的に生成された説明">
            <a:extLst>
              <a:ext uri="{FF2B5EF4-FFF2-40B4-BE49-F238E27FC236}">
                <a16:creationId xmlns:a16="http://schemas.microsoft.com/office/drawing/2014/main" id="{41AB4F53-14A0-57DA-FBAA-4E31A3E4D39B}"/>
              </a:ext>
            </a:extLst>
          </p:cNvPr>
          <p:cNvPicPr>
            <a:picLocks noChangeAspect="1"/>
          </p:cNvPicPr>
          <p:nvPr/>
        </p:nvPicPr>
        <p:blipFill>
          <a:blip r:embed="rId2"/>
          <a:stretch>
            <a:fillRect/>
          </a:stretch>
        </p:blipFill>
        <p:spPr>
          <a:xfrm>
            <a:off x="511579" y="62443"/>
            <a:ext cx="3512640" cy="4683520"/>
          </a:xfrm>
          <a:prstGeom prst="rect">
            <a:avLst/>
          </a:prstGeom>
        </p:spPr>
      </p:pic>
    </p:spTree>
    <p:extLst>
      <p:ext uri="{BB962C8B-B14F-4D97-AF65-F5344CB8AC3E}">
        <p14:creationId xmlns:p14="http://schemas.microsoft.com/office/powerpoint/2010/main" val="4059415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CB5A913-D2BD-B3C7-E274-41ACB9055CC8}"/>
              </a:ext>
            </a:extLst>
          </p:cNvPr>
          <p:cNvSpPr txBox="1"/>
          <p:nvPr/>
        </p:nvSpPr>
        <p:spPr>
          <a:xfrm>
            <a:off x="1590266" y="2029425"/>
            <a:ext cx="1904988" cy="3277372"/>
          </a:xfrm>
          <a:prstGeom prst="rect">
            <a:avLst/>
          </a:prstGeom>
          <a:noFill/>
        </p:spPr>
        <p:txBody>
          <a:bodyPr wrap="square" rtlCol="0">
            <a:spAutoFit/>
          </a:bodyPr>
          <a:lstStyle/>
          <a:p>
            <a:pPr>
              <a:lnSpc>
                <a:spcPct val="150000"/>
              </a:lnSpc>
            </a:pPr>
            <a:r>
              <a:rPr lang="ja-JP" altLang="en-US" sz="2000" b="1">
                <a:latin typeface="Hiragino Kaku Gothic Std W8" panose="020B0800000000000000" pitchFamily="34" charset="-128"/>
                <a:ea typeface="Hiragino Kaku Gothic Std W8" panose="020B0800000000000000" pitchFamily="34" charset="-128"/>
              </a:rPr>
              <a:t>正位置</a:t>
            </a:r>
            <a:endParaRPr lang="en-US" altLang="ja-JP" sz="2000" b="1" dirty="0">
              <a:latin typeface="Hiragino Kaku Gothic Std W8" panose="020B0800000000000000" pitchFamily="34" charset="-128"/>
              <a:ea typeface="Hiragino Kaku Gothic Std W8" panose="020B0800000000000000" pitchFamily="34" charset="-128"/>
            </a:endParaRPr>
          </a:p>
          <a:p>
            <a:pPr>
              <a:lnSpc>
                <a:spcPct val="150000"/>
              </a:lnSpc>
            </a:pPr>
            <a:endParaRPr lang="ja-JP" altLang="en-US" sz="200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a:t>
            </a:r>
            <a:endParaRPr lang="en-US" altLang="ja-JP" sz="2000" dirty="0">
              <a:latin typeface="Hiragino Kaku Gothic Std W8" panose="020B0800000000000000" pitchFamily="34" charset="-128"/>
              <a:ea typeface="Hiragino Kaku Gothic Std W8" panose="020B0800000000000000" pitchFamily="34" charset="-128"/>
            </a:endParaRPr>
          </a:p>
        </p:txBody>
      </p:sp>
      <p:sp>
        <p:nvSpPr>
          <p:cNvPr id="6" name="テキスト ボックス 5">
            <a:extLst>
              <a:ext uri="{FF2B5EF4-FFF2-40B4-BE49-F238E27FC236}">
                <a16:creationId xmlns:a16="http://schemas.microsoft.com/office/drawing/2014/main" id="{3915340F-B06F-4CDB-FCE3-8B108488E22D}"/>
              </a:ext>
            </a:extLst>
          </p:cNvPr>
          <p:cNvSpPr txBox="1"/>
          <p:nvPr/>
        </p:nvSpPr>
        <p:spPr>
          <a:xfrm>
            <a:off x="7288695" y="2029425"/>
            <a:ext cx="2093592" cy="3277372"/>
          </a:xfrm>
          <a:prstGeom prst="rect">
            <a:avLst/>
          </a:prstGeom>
          <a:noFill/>
        </p:spPr>
        <p:txBody>
          <a:bodyPr wrap="square" rtlCol="0">
            <a:spAutoFit/>
          </a:bodyPr>
          <a:lstStyle/>
          <a:p>
            <a:pPr>
              <a:lnSpc>
                <a:spcPct val="150000"/>
              </a:lnSpc>
            </a:pPr>
            <a:r>
              <a:rPr lang="ja-JP" altLang="en-US" sz="2000" b="1">
                <a:latin typeface="Hiragino Kaku Gothic Std W8" panose="020B0800000000000000" pitchFamily="34" charset="-128"/>
                <a:ea typeface="Hiragino Kaku Gothic Std W8" panose="020B0800000000000000" pitchFamily="34" charset="-128"/>
              </a:rPr>
              <a:t>逆位置</a:t>
            </a:r>
          </a:p>
          <a:p>
            <a:pPr>
              <a:lnSpc>
                <a:spcPct val="150000"/>
              </a:lnSpc>
            </a:pP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 ・</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a:t>
            </a:r>
            <a:endParaRPr lang="en-US" altLang="ja-JP" sz="2000" dirty="0">
              <a:latin typeface="Hiragino Kaku Gothic Std W8" panose="020B0800000000000000" pitchFamily="34" charset="-128"/>
              <a:ea typeface="Hiragino Kaku Gothic Std W8" panose="020B0800000000000000" pitchFamily="34" charset="-128"/>
            </a:endParaRPr>
          </a:p>
          <a:p>
            <a:pPr>
              <a:lnSpc>
                <a:spcPct val="150000"/>
              </a:lnSpc>
            </a:pPr>
            <a:r>
              <a:rPr lang="ja-JP" altLang="en-US" sz="2000">
                <a:latin typeface="Hiragino Kaku Gothic Std W8" panose="020B0800000000000000" pitchFamily="34" charset="-128"/>
                <a:ea typeface="Hiragino Kaku Gothic Std W8" panose="020B0800000000000000" pitchFamily="34" charset="-128"/>
              </a:rPr>
              <a:t>・</a:t>
            </a:r>
          </a:p>
        </p:txBody>
      </p:sp>
      <p:sp>
        <p:nvSpPr>
          <p:cNvPr id="7" name="タイトル 1">
            <a:extLst>
              <a:ext uri="{FF2B5EF4-FFF2-40B4-BE49-F238E27FC236}">
                <a16:creationId xmlns:a16="http://schemas.microsoft.com/office/drawing/2014/main" id="{78152E9F-F4A6-293C-EAEA-C2BB4D540740}"/>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 altLang="ja-JP" sz="3200" b="1" i="1" dirty="0">
                <a:latin typeface="Book Antiqua" panose="02040602050305030304" pitchFamily="18" charset="0"/>
              </a:rPr>
              <a:t>Keywords</a:t>
            </a:r>
            <a:endParaRPr lang="ja-JP" altLang="en-US" sz="3200" b="1" i="1">
              <a:latin typeface="Book Antiqua" panose="02040602050305030304" pitchFamily="18" charset="0"/>
            </a:endParaRPr>
          </a:p>
        </p:txBody>
      </p:sp>
    </p:spTree>
    <p:extLst>
      <p:ext uri="{BB962C8B-B14F-4D97-AF65-F5344CB8AC3E}">
        <p14:creationId xmlns:p14="http://schemas.microsoft.com/office/powerpoint/2010/main" val="1189148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838200" y="365126"/>
            <a:ext cx="10515600" cy="1036292"/>
          </a:xfrm>
        </p:spPr>
        <p:txBody>
          <a:bodyPr>
            <a:normAutofit/>
          </a:bodyPr>
          <a:lstStyle/>
          <a:p>
            <a:pPr eaLnBrk="1" hangingPunct="1"/>
            <a:r>
              <a:rPr lang="ja-JP" altLang="en-US" sz="3200">
                <a:latin typeface="Hiragino Kaku Gothic Std W8" panose="020B0800000000000000" pitchFamily="34" charset="-128"/>
                <a:ea typeface="Hiragino Kaku Gothic Std W8" panose="020B0800000000000000" pitchFamily="34" charset="-128"/>
              </a:rPr>
              <a:t>グランドルール</a:t>
            </a:r>
            <a:endParaRPr lang="ja-JP" altLang="en-US" sz="3200" dirty="0">
              <a:latin typeface="Hiragino Kaku Gothic Std W8" panose="020B0800000000000000" pitchFamily="34" charset="-128"/>
              <a:ea typeface="Hiragino Kaku Gothic Std W8" panose="020B0800000000000000" pitchFamily="34" charset="-128"/>
            </a:endParaRPr>
          </a:p>
        </p:txBody>
      </p:sp>
      <p:sp>
        <p:nvSpPr>
          <p:cNvPr id="12291" name="コンテンツ プレースホルダ 2"/>
          <p:cNvSpPr>
            <a:spLocks noGrp="1"/>
          </p:cNvSpPr>
          <p:nvPr>
            <p:ph idx="1"/>
          </p:nvPr>
        </p:nvSpPr>
        <p:spPr>
          <a:xfrm>
            <a:off x="2125261" y="3674333"/>
            <a:ext cx="6984776" cy="541040"/>
          </a:xfrm>
        </p:spPr>
        <p:txBody>
          <a:bodyPr>
            <a:noAutofit/>
          </a:bodyPr>
          <a:lstStyle/>
          <a:p>
            <a:pPr>
              <a:buNone/>
            </a:pPr>
            <a:br>
              <a:rPr lang="ja-JP" altLang="en-US" sz="900" dirty="0"/>
            </a:br>
            <a:endParaRPr lang="ja-JP" altLang="en-US" sz="900" dirty="0"/>
          </a:p>
        </p:txBody>
      </p:sp>
      <p:sp>
        <p:nvSpPr>
          <p:cNvPr id="25" name="スライド番号プレースホルダ 11"/>
          <p:cNvSpPr>
            <a:spLocks noGrp="1"/>
          </p:cNvSpPr>
          <p:nvPr>
            <p:ph type="sldNum" sz="quarter" idx="12"/>
          </p:nvPr>
        </p:nvSpPr>
        <p:spPr/>
        <p:txBody>
          <a:bodyPr/>
          <a:lstStyle/>
          <a:p>
            <a:pPr>
              <a:defRPr/>
            </a:pPr>
            <a:fld id="{AC511733-AFEC-48E2-8CA5-ED39196DD13F}" type="slidenum">
              <a:rPr lang="ja-JP" altLang="en-US" smtClean="0"/>
              <a:pPr>
                <a:defRPr/>
              </a:pPr>
              <a:t>2</a:t>
            </a:fld>
            <a:endParaRPr lang="ja-JP" altLang="en-US"/>
          </a:p>
        </p:txBody>
      </p:sp>
      <p:sp>
        <p:nvSpPr>
          <p:cNvPr id="18" name="コンテンツ プレースホルダ 2"/>
          <p:cNvSpPr txBox="1">
            <a:spLocks/>
          </p:cNvSpPr>
          <p:nvPr/>
        </p:nvSpPr>
        <p:spPr>
          <a:xfrm>
            <a:off x="974003" y="1749600"/>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・オンラインの場合ビデオオンでご参加ください。</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・講義を聞くときはミュートにしてください。</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r>
              <a:rPr lang="en-US" altLang="ja-JP" sz="2400" dirty="0">
                <a:latin typeface="Hiragino Kaku Gothic Std W8" panose="020B0800000000000000" pitchFamily="34" charset="-128"/>
                <a:ea typeface="Hiragino Kaku Gothic Std W8" panose="020B0800000000000000" pitchFamily="34" charset="-128"/>
              </a:rPr>
              <a:t>1</a:t>
            </a:r>
            <a:r>
              <a:rPr lang="ja-JP" altLang="en-US" sz="2400">
                <a:latin typeface="Hiragino Kaku Gothic Std W8" panose="020B0800000000000000" pitchFamily="34" charset="-128"/>
                <a:ea typeface="Hiragino Kaku Gothic Std W8" panose="020B0800000000000000" pitchFamily="34" charset="-128"/>
              </a:rPr>
              <a:t>時間に</a:t>
            </a:r>
            <a:r>
              <a:rPr lang="en-US" altLang="ja-JP" sz="2400" dirty="0">
                <a:latin typeface="Hiragino Kaku Gothic Std W8" panose="020B0800000000000000" pitchFamily="34" charset="-128"/>
                <a:ea typeface="Hiragino Kaku Gothic Std W8" panose="020B0800000000000000" pitchFamily="34" charset="-128"/>
              </a:rPr>
              <a:t>1</a:t>
            </a:r>
            <a:r>
              <a:rPr lang="ja-JP" altLang="en-US" sz="2400">
                <a:latin typeface="Hiragino Kaku Gothic Std W8" panose="020B0800000000000000" pitchFamily="34" charset="-128"/>
                <a:ea typeface="Hiragino Kaku Gothic Std W8" panose="020B0800000000000000" pitchFamily="34" charset="-128"/>
              </a:rPr>
              <a:t>度休憩を設けます。お手洗い等は自由に行ってください。</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・ご受講中、施錠や火の元など安全確認を行なってください。</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・簡単な飲食は</a:t>
            </a:r>
            <a:r>
              <a:rPr lang="en-US" altLang="ja-JP" sz="2400" dirty="0">
                <a:latin typeface="Hiragino Kaku Gothic Std W8" panose="020B0800000000000000" pitchFamily="34" charset="-128"/>
                <a:ea typeface="Hiragino Kaku Gothic Std W8" panose="020B0800000000000000" pitchFamily="34" charset="-128"/>
              </a:rPr>
              <a:t>OK</a:t>
            </a:r>
            <a:r>
              <a:rPr lang="ja-JP" altLang="en-US" sz="2400">
                <a:latin typeface="Hiragino Kaku Gothic Std W8" panose="020B0800000000000000" pitchFamily="34" charset="-128"/>
                <a:ea typeface="Hiragino Kaku Gothic Std W8" panose="020B0800000000000000" pitchFamily="34" charset="-128"/>
              </a:rPr>
              <a:t>です。</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・質問は質問時間を設けますのでその時にお願いします。</a:t>
            </a:r>
            <a:endParaRPr lang="en-US" altLang="ja-JP" sz="2400" dirty="0">
              <a:latin typeface="Hiragino Kaku Gothic Std W8" panose="020B0800000000000000" pitchFamily="34" charset="-128"/>
              <a:ea typeface="Hiragino Kaku Gothic Std W8" panose="020B0800000000000000" pitchFamily="34" charset="-128"/>
            </a:endParaRPr>
          </a:p>
        </p:txBody>
      </p:sp>
      <p:sp>
        <p:nvSpPr>
          <p:cNvPr id="20" name="コンテンツ プレースホルダ 2"/>
          <p:cNvSpPr txBox="1">
            <a:spLocks/>
          </p:cNvSpPr>
          <p:nvPr/>
        </p:nvSpPr>
        <p:spPr>
          <a:xfrm>
            <a:off x="2125261" y="3026261"/>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buNone/>
            </a:pPr>
            <a:endParaRPr lang="en-US" altLang="ja-JP" sz="900" dirty="0"/>
          </a:p>
        </p:txBody>
      </p:sp>
      <p:sp>
        <p:nvSpPr>
          <p:cNvPr id="21" name="コンテンツ プレースホルダ 2"/>
          <p:cNvSpPr txBox="1">
            <a:spLocks/>
          </p:cNvSpPr>
          <p:nvPr/>
        </p:nvSpPr>
        <p:spPr>
          <a:xfrm>
            <a:off x="2125261" y="4250397"/>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marL="0" indent="0">
              <a:buNone/>
            </a:pPr>
            <a:endParaRPr lang="en-US" altLang="ja-JP" sz="1800" b="1" dirty="0">
              <a:latin typeface="+mj-ea"/>
              <a:ea typeface="+mj-ea"/>
            </a:endParaRPr>
          </a:p>
        </p:txBody>
      </p:sp>
      <p:sp>
        <p:nvSpPr>
          <p:cNvPr id="23" name="コンテンツ プレースホルダ 2"/>
          <p:cNvSpPr txBox="1">
            <a:spLocks/>
          </p:cNvSpPr>
          <p:nvPr/>
        </p:nvSpPr>
        <p:spPr>
          <a:xfrm>
            <a:off x="2927648" y="4725144"/>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buFont typeface="Wingdings 3" pitchFamily="18" charset="2"/>
              <a:buNone/>
            </a:pPr>
            <a:br>
              <a:rPr lang="ja-JP" altLang="en-US" sz="900" dirty="0"/>
            </a:br>
            <a:endParaRPr lang="ja-JP" altLang="en-US" sz="900" dirty="0"/>
          </a:p>
        </p:txBody>
      </p:sp>
    </p:spTree>
    <p:extLst>
      <p:ext uri="{BB962C8B-B14F-4D97-AF65-F5344CB8AC3E}">
        <p14:creationId xmlns:p14="http://schemas.microsoft.com/office/powerpoint/2010/main" val="1757038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2984BA19-41F9-406F-AB27-E00F41B5AC90}"/>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Hiragino Kaku Gothic Std W8" panose="020B0800000000000000" pitchFamily="34" charset="-128"/>
                <a:ea typeface="Hiragino Kaku Gothic Std W8" panose="020B0800000000000000" pitchFamily="34" charset="-128"/>
              </a:rPr>
              <a:t>7:</a:t>
            </a:r>
            <a:r>
              <a:rPr lang="ja-JP" altLang="en-US" sz="3200">
                <a:latin typeface="Hiragino Kaku Gothic Std W8" panose="020B0800000000000000" pitchFamily="34" charset="-128"/>
                <a:ea typeface="Hiragino Kaku Gothic Std W8" panose="020B0800000000000000" pitchFamily="34" charset="-128"/>
              </a:rPr>
              <a:t>　振り返りとワーク</a:t>
            </a:r>
            <a:endParaRPr lang="en-US" altLang="ja-JP" sz="3200" dirty="0">
              <a:latin typeface="Hiragino Kaku Gothic Std W8" panose="020B0800000000000000" pitchFamily="34" charset="-128"/>
              <a:ea typeface="Hiragino Kaku Gothic Std W8" panose="020B0800000000000000" pitchFamily="34" charset="-128"/>
            </a:endParaRPr>
          </a:p>
        </p:txBody>
      </p:sp>
      <p:sp>
        <p:nvSpPr>
          <p:cNvPr id="7" name="コンテンツ プレースホルダ 2">
            <a:extLst>
              <a:ext uri="{FF2B5EF4-FFF2-40B4-BE49-F238E27FC236}">
                <a16:creationId xmlns:a16="http://schemas.microsoft.com/office/drawing/2014/main" id="{771E3100-781C-AB06-06AC-74F21C474DBE}"/>
              </a:ext>
            </a:extLst>
          </p:cNvPr>
          <p:cNvSpPr txBox="1">
            <a:spLocks/>
          </p:cNvSpPr>
          <p:nvPr/>
        </p:nvSpPr>
        <p:spPr>
          <a:xfrm>
            <a:off x="974003" y="1749600"/>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実際に自分のことを鑑定してみましょう。</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（テーマ）</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（鑑定結果）</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（対策）</a:t>
            </a:r>
            <a:endParaRPr lang="en-US" altLang="ja-JP" sz="2400" dirty="0">
              <a:latin typeface="Hiragino Kaku Gothic Std W8" panose="020B0800000000000000" pitchFamily="34" charset="-128"/>
              <a:ea typeface="Hiragino Kaku Gothic Std W8" panose="020B0800000000000000" pitchFamily="34" charset="-128"/>
            </a:endParaRPr>
          </a:p>
        </p:txBody>
      </p:sp>
      <p:pic>
        <p:nvPicPr>
          <p:cNvPr id="8" name="図 7" descr="図形&#10;&#10;自動的に生成された説明">
            <a:extLst>
              <a:ext uri="{FF2B5EF4-FFF2-40B4-BE49-F238E27FC236}">
                <a16:creationId xmlns:a16="http://schemas.microsoft.com/office/drawing/2014/main" id="{6FE7B946-F30F-AB57-732E-5717D19FA1A4}"/>
              </a:ext>
            </a:extLst>
          </p:cNvPr>
          <p:cNvPicPr>
            <a:picLocks noChangeAspect="1"/>
          </p:cNvPicPr>
          <p:nvPr/>
        </p:nvPicPr>
        <p:blipFill>
          <a:blip r:embed="rId3"/>
          <a:stretch>
            <a:fillRect/>
          </a:stretch>
        </p:blipFill>
        <p:spPr>
          <a:xfrm>
            <a:off x="9136161" y="517526"/>
            <a:ext cx="2664348" cy="1992187"/>
          </a:xfrm>
          <a:prstGeom prst="rect">
            <a:avLst/>
          </a:prstGeom>
        </p:spPr>
      </p:pic>
    </p:spTree>
    <p:extLst>
      <p:ext uri="{BB962C8B-B14F-4D97-AF65-F5344CB8AC3E}">
        <p14:creationId xmlns:p14="http://schemas.microsoft.com/office/powerpoint/2010/main" val="3373493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B4A2FD7-BC25-0949-B879-69D4C2EEE4F9}"/>
              </a:ext>
            </a:extLst>
          </p:cNvPr>
          <p:cNvSpPr txBox="1"/>
          <p:nvPr/>
        </p:nvSpPr>
        <p:spPr>
          <a:xfrm>
            <a:off x="6864085" y="1787436"/>
            <a:ext cx="4821295" cy="2806409"/>
          </a:xfrm>
          <a:prstGeom prst="rect">
            <a:avLst/>
          </a:prstGeom>
          <a:noFill/>
        </p:spPr>
        <p:txBody>
          <a:bodyPr wrap="square" rtlCol="0">
            <a:spAutoFit/>
          </a:bodyPr>
          <a:lstStyle/>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1</a:t>
            </a:r>
            <a:r>
              <a:rPr lang="ja-JP" altLang="en-US" sz="2400">
                <a:latin typeface="Hiragino Kaku Gothic Std W8" panose="020B0800000000000000" pitchFamily="34" charset="-128"/>
                <a:ea typeface="Hiragino Kaku Gothic Std W8" panose="020B0800000000000000" pitchFamily="34" charset="-128"/>
              </a:rPr>
              <a:t>）テーマを決める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2</a:t>
            </a:r>
            <a:r>
              <a:rPr lang="ja-JP" altLang="en-US" sz="2400">
                <a:latin typeface="Hiragino Kaku Gothic Std W8" panose="020B0800000000000000" pitchFamily="34" charset="-128"/>
                <a:ea typeface="Hiragino Kaku Gothic Std W8" panose="020B0800000000000000" pitchFamily="34" charset="-128"/>
              </a:rPr>
              <a:t>）カードをシャッフルする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3</a:t>
            </a:r>
            <a:r>
              <a:rPr lang="ja-JP" altLang="en-US" sz="2400">
                <a:latin typeface="Hiragino Kaku Gothic Std W8" panose="020B0800000000000000" pitchFamily="34" charset="-128"/>
                <a:ea typeface="Hiragino Kaku Gothic Std W8" panose="020B0800000000000000" pitchFamily="34" charset="-128"/>
              </a:rPr>
              <a:t>）カードを切り分ける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3</a:t>
            </a:r>
            <a:r>
              <a:rPr lang="ja-JP" altLang="en-US" sz="2400">
                <a:latin typeface="Hiragino Kaku Gothic Std W8" panose="020B0800000000000000" pitchFamily="34" charset="-128"/>
                <a:ea typeface="Hiragino Kaku Gothic Std W8" panose="020B0800000000000000" pitchFamily="34" charset="-128"/>
              </a:rPr>
              <a:t>）展開する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4</a:t>
            </a:r>
            <a:r>
              <a:rPr lang="ja-JP" altLang="en-US" sz="2400">
                <a:latin typeface="Hiragino Kaku Gothic Std W8" panose="020B0800000000000000" pitchFamily="34" charset="-128"/>
                <a:ea typeface="Hiragino Kaku Gothic Std W8" panose="020B0800000000000000" pitchFamily="34" charset="-128"/>
              </a:rPr>
              <a:t>）内容を読み解く</a:t>
            </a:r>
            <a:endParaRPr lang="en-US" altLang="ja-JP" sz="2400" dirty="0">
              <a:latin typeface="Hiragino Kaku Gothic Std W8" panose="020B0800000000000000" pitchFamily="34" charset="-128"/>
              <a:ea typeface="Hiragino Kaku Gothic Std W8" panose="020B0800000000000000" pitchFamily="34" charset="-128"/>
            </a:endParaRPr>
          </a:p>
        </p:txBody>
      </p:sp>
      <p:sp>
        <p:nvSpPr>
          <p:cNvPr id="32" name="スライド番号プレースホルダー 3">
            <a:extLst>
              <a:ext uri="{FF2B5EF4-FFF2-40B4-BE49-F238E27FC236}">
                <a16:creationId xmlns:a16="http://schemas.microsoft.com/office/drawing/2014/main" id="{2EE47DD5-A8D7-4143-8F57-B868818BBB9E}"/>
              </a:ext>
            </a:extLst>
          </p:cNvPr>
          <p:cNvSpPr>
            <a:spLocks noGrp="1"/>
          </p:cNvSpPr>
          <p:nvPr>
            <p:ph type="sldNum" sz="quarter" idx="12"/>
          </p:nvPr>
        </p:nvSpPr>
        <p:spPr>
          <a:xfrm>
            <a:off x="7075245" y="6356352"/>
            <a:ext cx="1068265" cy="365125"/>
          </a:xfrm>
        </p:spPr>
        <p:txBody>
          <a:bodyPr/>
          <a:lstStyle/>
          <a:p>
            <a:fld id="{1D026AE3-2BCD-4743-B55E-347788B72823}" type="slidenum">
              <a:rPr kumimoji="1" lang="ja-JP" altLang="en-US" smtClean="0"/>
              <a:t>21</a:t>
            </a:fld>
            <a:endParaRPr kumimoji="1" lang="ja-JP" altLang="en-US"/>
          </a:p>
        </p:txBody>
      </p:sp>
      <p:sp>
        <p:nvSpPr>
          <p:cNvPr id="33" name="角丸四角形 32">
            <a:extLst>
              <a:ext uri="{FF2B5EF4-FFF2-40B4-BE49-F238E27FC236}">
                <a16:creationId xmlns:a16="http://schemas.microsoft.com/office/drawing/2014/main" id="{339C406C-8CB9-AC41-8668-E915D302E7CE}"/>
              </a:ext>
            </a:extLst>
          </p:cNvPr>
          <p:cNvSpPr/>
          <p:nvPr/>
        </p:nvSpPr>
        <p:spPr>
          <a:xfrm>
            <a:off x="9047934" y="469696"/>
            <a:ext cx="2568285" cy="4320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t>実践ワーク</a:t>
            </a:r>
          </a:p>
        </p:txBody>
      </p:sp>
      <p:sp>
        <p:nvSpPr>
          <p:cNvPr id="7" name="タイトル 1">
            <a:extLst>
              <a:ext uri="{FF2B5EF4-FFF2-40B4-BE49-F238E27FC236}">
                <a16:creationId xmlns:a16="http://schemas.microsoft.com/office/drawing/2014/main" id="{0CD64C60-D392-D364-3546-4F86680DA0F9}"/>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Hiragino Kaku Gothic Std W8" panose="020B0800000000000000" pitchFamily="34" charset="-128"/>
                <a:ea typeface="Hiragino Kaku Gothic Std W8" panose="020B0800000000000000" pitchFamily="34" charset="-128"/>
              </a:rPr>
              <a:t>1-</a:t>
            </a:r>
            <a:r>
              <a:rPr lang="ja-JP" altLang="en-US" sz="3200">
                <a:latin typeface="Hiragino Kaku Gothic Std W8" panose="020B0800000000000000" pitchFamily="34" charset="-128"/>
                <a:ea typeface="Hiragino Kaku Gothic Std W8" panose="020B0800000000000000" pitchFamily="34" charset="-128"/>
              </a:rPr>
              <a:t>オラクル展開法</a:t>
            </a:r>
            <a:endParaRPr lang="en-US" altLang="ja-JP" sz="3200" dirty="0">
              <a:latin typeface="Hiragino Kaku Gothic Std W8" panose="020B0800000000000000" pitchFamily="34" charset="-128"/>
              <a:ea typeface="Hiragino Kaku Gothic Std W8" panose="020B0800000000000000" pitchFamily="34" charset="-128"/>
            </a:endParaRPr>
          </a:p>
        </p:txBody>
      </p:sp>
      <p:pic>
        <p:nvPicPr>
          <p:cNvPr id="9" name="図 8">
            <a:extLst>
              <a:ext uri="{FF2B5EF4-FFF2-40B4-BE49-F238E27FC236}">
                <a16:creationId xmlns:a16="http://schemas.microsoft.com/office/drawing/2014/main" id="{277F3487-8AA8-8131-8487-AA3829E077D0}"/>
              </a:ext>
            </a:extLst>
          </p:cNvPr>
          <p:cNvPicPr>
            <a:picLocks noChangeAspect="1"/>
          </p:cNvPicPr>
          <p:nvPr/>
        </p:nvPicPr>
        <p:blipFill>
          <a:blip r:embed="rId3"/>
          <a:stretch>
            <a:fillRect/>
          </a:stretch>
        </p:blipFill>
        <p:spPr>
          <a:xfrm>
            <a:off x="2860288" y="1929475"/>
            <a:ext cx="809978" cy="1270000"/>
          </a:xfrm>
          <a:prstGeom prst="rect">
            <a:avLst/>
          </a:prstGeom>
        </p:spPr>
      </p:pic>
    </p:spTree>
    <p:extLst>
      <p:ext uri="{BB962C8B-B14F-4D97-AF65-F5344CB8AC3E}">
        <p14:creationId xmlns:p14="http://schemas.microsoft.com/office/powerpoint/2010/main" val="2787123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B4A2FD7-BC25-0949-B879-69D4C2EEE4F9}"/>
              </a:ext>
            </a:extLst>
          </p:cNvPr>
          <p:cNvSpPr txBox="1"/>
          <p:nvPr/>
        </p:nvSpPr>
        <p:spPr>
          <a:xfrm>
            <a:off x="6864085" y="1787436"/>
            <a:ext cx="4821295" cy="2806409"/>
          </a:xfrm>
          <a:prstGeom prst="rect">
            <a:avLst/>
          </a:prstGeom>
          <a:noFill/>
        </p:spPr>
        <p:txBody>
          <a:bodyPr wrap="square" rtlCol="0">
            <a:spAutoFit/>
          </a:bodyPr>
          <a:lstStyle/>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1</a:t>
            </a:r>
            <a:r>
              <a:rPr lang="ja-JP" altLang="en-US" sz="2400">
                <a:latin typeface="Hiragino Kaku Gothic Std W8" panose="020B0800000000000000" pitchFamily="34" charset="-128"/>
                <a:ea typeface="Hiragino Kaku Gothic Std W8" panose="020B0800000000000000" pitchFamily="34" charset="-128"/>
              </a:rPr>
              <a:t>）テーマを決める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2</a:t>
            </a:r>
            <a:r>
              <a:rPr lang="ja-JP" altLang="en-US" sz="2400">
                <a:latin typeface="Hiragino Kaku Gothic Std W8" panose="020B0800000000000000" pitchFamily="34" charset="-128"/>
                <a:ea typeface="Hiragino Kaku Gothic Std W8" panose="020B0800000000000000" pitchFamily="34" charset="-128"/>
              </a:rPr>
              <a:t>）カードをシャッフルする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3</a:t>
            </a:r>
            <a:r>
              <a:rPr lang="ja-JP" altLang="en-US" sz="2400">
                <a:latin typeface="Hiragino Kaku Gothic Std W8" panose="020B0800000000000000" pitchFamily="34" charset="-128"/>
                <a:ea typeface="Hiragino Kaku Gothic Std W8" panose="020B0800000000000000" pitchFamily="34" charset="-128"/>
              </a:rPr>
              <a:t>）カードを切り分ける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3</a:t>
            </a:r>
            <a:r>
              <a:rPr lang="ja-JP" altLang="en-US" sz="2400">
                <a:latin typeface="Hiragino Kaku Gothic Std W8" panose="020B0800000000000000" pitchFamily="34" charset="-128"/>
                <a:ea typeface="Hiragino Kaku Gothic Std W8" panose="020B0800000000000000" pitchFamily="34" charset="-128"/>
              </a:rPr>
              <a:t>）展開する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4</a:t>
            </a:r>
            <a:r>
              <a:rPr lang="ja-JP" altLang="en-US" sz="2400">
                <a:latin typeface="Hiragino Kaku Gothic Std W8" panose="020B0800000000000000" pitchFamily="34" charset="-128"/>
                <a:ea typeface="Hiragino Kaku Gothic Std W8" panose="020B0800000000000000" pitchFamily="34" charset="-128"/>
              </a:rPr>
              <a:t>）内容を読み解く</a:t>
            </a:r>
            <a:endParaRPr lang="en-US" altLang="ja-JP" sz="2400" dirty="0">
              <a:latin typeface="Hiragino Kaku Gothic Std W8" panose="020B0800000000000000" pitchFamily="34" charset="-128"/>
              <a:ea typeface="Hiragino Kaku Gothic Std W8" panose="020B0800000000000000" pitchFamily="34" charset="-128"/>
            </a:endParaRPr>
          </a:p>
        </p:txBody>
      </p:sp>
      <p:sp>
        <p:nvSpPr>
          <p:cNvPr id="32" name="スライド番号プレースホルダー 3">
            <a:extLst>
              <a:ext uri="{FF2B5EF4-FFF2-40B4-BE49-F238E27FC236}">
                <a16:creationId xmlns:a16="http://schemas.microsoft.com/office/drawing/2014/main" id="{2EE47DD5-A8D7-4143-8F57-B868818BBB9E}"/>
              </a:ext>
            </a:extLst>
          </p:cNvPr>
          <p:cNvSpPr>
            <a:spLocks noGrp="1"/>
          </p:cNvSpPr>
          <p:nvPr>
            <p:ph type="sldNum" sz="quarter" idx="12"/>
          </p:nvPr>
        </p:nvSpPr>
        <p:spPr>
          <a:xfrm>
            <a:off x="7075245" y="6356352"/>
            <a:ext cx="1068265" cy="365125"/>
          </a:xfrm>
        </p:spPr>
        <p:txBody>
          <a:bodyPr/>
          <a:lstStyle/>
          <a:p>
            <a:fld id="{1D026AE3-2BCD-4743-B55E-347788B72823}" type="slidenum">
              <a:rPr kumimoji="1" lang="ja-JP" altLang="en-US" smtClean="0"/>
              <a:t>22</a:t>
            </a:fld>
            <a:endParaRPr kumimoji="1" lang="ja-JP" altLang="en-US"/>
          </a:p>
        </p:txBody>
      </p:sp>
      <p:sp>
        <p:nvSpPr>
          <p:cNvPr id="33" name="角丸四角形 32">
            <a:extLst>
              <a:ext uri="{FF2B5EF4-FFF2-40B4-BE49-F238E27FC236}">
                <a16:creationId xmlns:a16="http://schemas.microsoft.com/office/drawing/2014/main" id="{339C406C-8CB9-AC41-8668-E915D302E7CE}"/>
              </a:ext>
            </a:extLst>
          </p:cNvPr>
          <p:cNvSpPr/>
          <p:nvPr/>
        </p:nvSpPr>
        <p:spPr>
          <a:xfrm>
            <a:off x="9047934" y="469696"/>
            <a:ext cx="2568285" cy="4320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t>実践ワーク</a:t>
            </a:r>
          </a:p>
        </p:txBody>
      </p:sp>
      <p:sp>
        <p:nvSpPr>
          <p:cNvPr id="2" name="タイトル 1">
            <a:extLst>
              <a:ext uri="{FF2B5EF4-FFF2-40B4-BE49-F238E27FC236}">
                <a16:creationId xmlns:a16="http://schemas.microsoft.com/office/drawing/2014/main" id="{186B0290-DFCC-A26D-FA30-6D334626CC84}"/>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Hiragino Kaku Gothic Std W8" panose="020B0800000000000000" pitchFamily="34" charset="-128"/>
                <a:ea typeface="Hiragino Kaku Gothic Std W8" panose="020B0800000000000000" pitchFamily="34" charset="-128"/>
              </a:rPr>
              <a:t>3-</a:t>
            </a:r>
            <a:r>
              <a:rPr lang="ja-JP" altLang="en-US" sz="3200">
                <a:latin typeface="Hiragino Kaku Gothic Std W8" panose="020B0800000000000000" pitchFamily="34" charset="-128"/>
                <a:ea typeface="Hiragino Kaku Gothic Std W8" panose="020B0800000000000000" pitchFamily="34" charset="-128"/>
              </a:rPr>
              <a:t>オラクル展開法</a:t>
            </a:r>
            <a:endParaRPr lang="en-US" altLang="ja-JP" sz="3200" dirty="0">
              <a:latin typeface="Hiragino Kaku Gothic Std W8" panose="020B0800000000000000" pitchFamily="34" charset="-128"/>
              <a:ea typeface="Hiragino Kaku Gothic Std W8" panose="020B0800000000000000" pitchFamily="34" charset="-128"/>
            </a:endParaRPr>
          </a:p>
        </p:txBody>
      </p:sp>
      <p:pic>
        <p:nvPicPr>
          <p:cNvPr id="3" name="図 2">
            <a:extLst>
              <a:ext uri="{FF2B5EF4-FFF2-40B4-BE49-F238E27FC236}">
                <a16:creationId xmlns:a16="http://schemas.microsoft.com/office/drawing/2014/main" id="{EAAB34A3-2736-AC4C-4BBF-C81F0776DD8D}"/>
              </a:ext>
            </a:extLst>
          </p:cNvPr>
          <p:cNvPicPr>
            <a:picLocks noChangeAspect="1"/>
          </p:cNvPicPr>
          <p:nvPr/>
        </p:nvPicPr>
        <p:blipFill>
          <a:blip r:embed="rId3"/>
          <a:stretch>
            <a:fillRect/>
          </a:stretch>
        </p:blipFill>
        <p:spPr>
          <a:xfrm>
            <a:off x="1662148" y="1929475"/>
            <a:ext cx="809978" cy="1270000"/>
          </a:xfrm>
          <a:prstGeom prst="rect">
            <a:avLst/>
          </a:prstGeom>
        </p:spPr>
      </p:pic>
      <p:pic>
        <p:nvPicPr>
          <p:cNvPr id="4" name="図 3">
            <a:extLst>
              <a:ext uri="{FF2B5EF4-FFF2-40B4-BE49-F238E27FC236}">
                <a16:creationId xmlns:a16="http://schemas.microsoft.com/office/drawing/2014/main" id="{C6CF9DA1-7BBA-D144-1A02-8D06ABA12FA5}"/>
              </a:ext>
            </a:extLst>
          </p:cNvPr>
          <p:cNvPicPr>
            <a:picLocks noChangeAspect="1"/>
          </p:cNvPicPr>
          <p:nvPr/>
        </p:nvPicPr>
        <p:blipFill>
          <a:blip r:embed="rId3"/>
          <a:stretch>
            <a:fillRect/>
          </a:stretch>
        </p:blipFill>
        <p:spPr>
          <a:xfrm>
            <a:off x="2860288" y="1929475"/>
            <a:ext cx="809978" cy="1270000"/>
          </a:xfrm>
          <a:prstGeom prst="rect">
            <a:avLst/>
          </a:prstGeom>
        </p:spPr>
      </p:pic>
      <p:pic>
        <p:nvPicPr>
          <p:cNvPr id="5" name="図 4">
            <a:extLst>
              <a:ext uri="{FF2B5EF4-FFF2-40B4-BE49-F238E27FC236}">
                <a16:creationId xmlns:a16="http://schemas.microsoft.com/office/drawing/2014/main" id="{1FCF0343-EBC9-070C-7E7E-C3AAF6A3D6C8}"/>
              </a:ext>
            </a:extLst>
          </p:cNvPr>
          <p:cNvPicPr>
            <a:picLocks noChangeAspect="1"/>
          </p:cNvPicPr>
          <p:nvPr/>
        </p:nvPicPr>
        <p:blipFill>
          <a:blip r:embed="rId3"/>
          <a:stretch>
            <a:fillRect/>
          </a:stretch>
        </p:blipFill>
        <p:spPr>
          <a:xfrm>
            <a:off x="4095221" y="1916775"/>
            <a:ext cx="809978" cy="1270000"/>
          </a:xfrm>
          <a:prstGeom prst="rect">
            <a:avLst/>
          </a:prstGeom>
        </p:spPr>
      </p:pic>
      <p:sp>
        <p:nvSpPr>
          <p:cNvPr id="7" name="テキスト ボックス 6">
            <a:extLst>
              <a:ext uri="{FF2B5EF4-FFF2-40B4-BE49-F238E27FC236}">
                <a16:creationId xmlns:a16="http://schemas.microsoft.com/office/drawing/2014/main" id="{CB148FC5-B0AF-171B-AC10-BA996778BDDB}"/>
              </a:ext>
            </a:extLst>
          </p:cNvPr>
          <p:cNvSpPr txBox="1"/>
          <p:nvPr/>
        </p:nvSpPr>
        <p:spPr>
          <a:xfrm>
            <a:off x="2983231" y="2430926"/>
            <a:ext cx="564092" cy="523220"/>
          </a:xfrm>
          <a:prstGeom prst="rect">
            <a:avLst/>
          </a:prstGeom>
          <a:solidFill>
            <a:schemeClr val="bg1"/>
          </a:solidFill>
        </p:spPr>
        <p:txBody>
          <a:bodyPr wrap="square" rtlCol="0">
            <a:spAutoFit/>
          </a:bodyPr>
          <a:lstStyle/>
          <a:p>
            <a:pPr algn="ctr"/>
            <a:r>
              <a:rPr lang="en-US" altLang="ja-JP" sz="1400" dirty="0"/>
              <a:t>2</a:t>
            </a:r>
          </a:p>
          <a:p>
            <a:pPr algn="ctr"/>
            <a:r>
              <a:rPr kumimoji="1" lang="ja-JP" altLang="en-US" sz="1400"/>
              <a:t>現在</a:t>
            </a:r>
          </a:p>
        </p:txBody>
      </p:sp>
      <p:sp>
        <p:nvSpPr>
          <p:cNvPr id="8" name="テキスト ボックス 7">
            <a:extLst>
              <a:ext uri="{FF2B5EF4-FFF2-40B4-BE49-F238E27FC236}">
                <a16:creationId xmlns:a16="http://schemas.microsoft.com/office/drawing/2014/main" id="{10F8D654-9616-8E96-B0CB-6792063B0254}"/>
              </a:ext>
            </a:extLst>
          </p:cNvPr>
          <p:cNvSpPr txBox="1"/>
          <p:nvPr/>
        </p:nvSpPr>
        <p:spPr>
          <a:xfrm>
            <a:off x="4218164" y="2412073"/>
            <a:ext cx="564092" cy="523220"/>
          </a:xfrm>
          <a:prstGeom prst="rect">
            <a:avLst/>
          </a:prstGeom>
          <a:solidFill>
            <a:schemeClr val="bg1"/>
          </a:solidFill>
        </p:spPr>
        <p:txBody>
          <a:bodyPr wrap="square" rtlCol="0">
            <a:spAutoFit/>
          </a:bodyPr>
          <a:lstStyle/>
          <a:p>
            <a:pPr algn="ctr"/>
            <a:r>
              <a:rPr lang="en-US" altLang="ja-JP" sz="1400" dirty="0"/>
              <a:t>3</a:t>
            </a:r>
          </a:p>
          <a:p>
            <a:pPr algn="ctr"/>
            <a:r>
              <a:rPr kumimoji="1" lang="ja-JP" altLang="en-US" sz="1400"/>
              <a:t>未来</a:t>
            </a:r>
          </a:p>
        </p:txBody>
      </p:sp>
      <p:sp>
        <p:nvSpPr>
          <p:cNvPr id="9" name="テキスト ボックス 8">
            <a:extLst>
              <a:ext uri="{FF2B5EF4-FFF2-40B4-BE49-F238E27FC236}">
                <a16:creationId xmlns:a16="http://schemas.microsoft.com/office/drawing/2014/main" id="{6467E96B-D2BE-50E2-4BA1-324FE1AC3722}"/>
              </a:ext>
            </a:extLst>
          </p:cNvPr>
          <p:cNvSpPr txBox="1"/>
          <p:nvPr/>
        </p:nvSpPr>
        <p:spPr>
          <a:xfrm>
            <a:off x="1766695" y="2412073"/>
            <a:ext cx="564092" cy="523220"/>
          </a:xfrm>
          <a:prstGeom prst="rect">
            <a:avLst/>
          </a:prstGeom>
          <a:solidFill>
            <a:schemeClr val="bg1"/>
          </a:solidFill>
        </p:spPr>
        <p:txBody>
          <a:bodyPr wrap="square" rtlCol="0">
            <a:spAutoFit/>
          </a:bodyPr>
          <a:lstStyle/>
          <a:p>
            <a:pPr algn="ctr"/>
            <a:r>
              <a:rPr lang="en-US" altLang="ja-JP" sz="1400" dirty="0"/>
              <a:t>1</a:t>
            </a:r>
          </a:p>
          <a:p>
            <a:pPr algn="ctr"/>
            <a:r>
              <a:rPr lang="ja-JP" altLang="en-US" sz="1400"/>
              <a:t>過去</a:t>
            </a:r>
            <a:endParaRPr kumimoji="1" lang="ja-JP" altLang="en-US" sz="1400"/>
          </a:p>
        </p:txBody>
      </p:sp>
    </p:spTree>
    <p:extLst>
      <p:ext uri="{BB962C8B-B14F-4D97-AF65-F5344CB8AC3E}">
        <p14:creationId xmlns:p14="http://schemas.microsoft.com/office/powerpoint/2010/main" val="1869363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B4A2FD7-BC25-0949-B879-69D4C2EEE4F9}"/>
              </a:ext>
            </a:extLst>
          </p:cNvPr>
          <p:cNvSpPr txBox="1"/>
          <p:nvPr/>
        </p:nvSpPr>
        <p:spPr>
          <a:xfrm>
            <a:off x="6864085" y="1787436"/>
            <a:ext cx="4821295" cy="2806409"/>
          </a:xfrm>
          <a:prstGeom prst="rect">
            <a:avLst/>
          </a:prstGeom>
          <a:noFill/>
        </p:spPr>
        <p:txBody>
          <a:bodyPr wrap="square" rtlCol="0">
            <a:spAutoFit/>
          </a:bodyPr>
          <a:lstStyle/>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1</a:t>
            </a:r>
            <a:r>
              <a:rPr lang="ja-JP" altLang="en-US" sz="2400">
                <a:latin typeface="Hiragino Kaku Gothic Std W8" panose="020B0800000000000000" pitchFamily="34" charset="-128"/>
                <a:ea typeface="Hiragino Kaku Gothic Std W8" panose="020B0800000000000000" pitchFamily="34" charset="-128"/>
              </a:rPr>
              <a:t>）テーマを決める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2</a:t>
            </a:r>
            <a:r>
              <a:rPr lang="ja-JP" altLang="en-US" sz="2400">
                <a:latin typeface="Hiragino Kaku Gothic Std W8" panose="020B0800000000000000" pitchFamily="34" charset="-128"/>
                <a:ea typeface="Hiragino Kaku Gothic Std W8" panose="020B0800000000000000" pitchFamily="34" charset="-128"/>
              </a:rPr>
              <a:t>）カードをシャッフルする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3</a:t>
            </a:r>
            <a:r>
              <a:rPr lang="ja-JP" altLang="en-US" sz="2400">
                <a:latin typeface="Hiragino Kaku Gothic Std W8" panose="020B0800000000000000" pitchFamily="34" charset="-128"/>
                <a:ea typeface="Hiragino Kaku Gothic Std W8" panose="020B0800000000000000" pitchFamily="34" charset="-128"/>
              </a:rPr>
              <a:t>）カードを切り分ける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3</a:t>
            </a:r>
            <a:r>
              <a:rPr lang="ja-JP" altLang="en-US" sz="2400">
                <a:latin typeface="Hiragino Kaku Gothic Std W8" panose="020B0800000000000000" pitchFamily="34" charset="-128"/>
                <a:ea typeface="Hiragino Kaku Gothic Std W8" panose="020B0800000000000000" pitchFamily="34" charset="-128"/>
              </a:rPr>
              <a:t>）展開する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pPr>
            <a:r>
              <a:rPr lang="en-US" altLang="ja-JP" sz="2400" dirty="0">
                <a:latin typeface="Hiragino Kaku Gothic Std W8" panose="020B0800000000000000" pitchFamily="34" charset="-128"/>
                <a:ea typeface="Hiragino Kaku Gothic Std W8" panose="020B0800000000000000" pitchFamily="34" charset="-128"/>
              </a:rPr>
              <a:t>4</a:t>
            </a:r>
            <a:r>
              <a:rPr lang="ja-JP" altLang="en-US" sz="2400">
                <a:latin typeface="Hiragino Kaku Gothic Std W8" panose="020B0800000000000000" pitchFamily="34" charset="-128"/>
                <a:ea typeface="Hiragino Kaku Gothic Std W8" panose="020B0800000000000000" pitchFamily="34" charset="-128"/>
              </a:rPr>
              <a:t>）内容を読み解く</a:t>
            </a:r>
            <a:endParaRPr lang="en-US" altLang="ja-JP" sz="2400" dirty="0">
              <a:latin typeface="Hiragino Kaku Gothic Std W8" panose="020B0800000000000000" pitchFamily="34" charset="-128"/>
              <a:ea typeface="Hiragino Kaku Gothic Std W8" panose="020B0800000000000000" pitchFamily="34" charset="-128"/>
            </a:endParaRPr>
          </a:p>
        </p:txBody>
      </p:sp>
      <p:sp>
        <p:nvSpPr>
          <p:cNvPr id="32" name="スライド番号プレースホルダー 3">
            <a:extLst>
              <a:ext uri="{FF2B5EF4-FFF2-40B4-BE49-F238E27FC236}">
                <a16:creationId xmlns:a16="http://schemas.microsoft.com/office/drawing/2014/main" id="{2EE47DD5-A8D7-4143-8F57-B868818BBB9E}"/>
              </a:ext>
            </a:extLst>
          </p:cNvPr>
          <p:cNvSpPr>
            <a:spLocks noGrp="1"/>
          </p:cNvSpPr>
          <p:nvPr>
            <p:ph type="sldNum" sz="quarter" idx="12"/>
          </p:nvPr>
        </p:nvSpPr>
        <p:spPr>
          <a:xfrm>
            <a:off x="7075245" y="6356352"/>
            <a:ext cx="1068265" cy="365125"/>
          </a:xfrm>
        </p:spPr>
        <p:txBody>
          <a:bodyPr/>
          <a:lstStyle/>
          <a:p>
            <a:fld id="{1D026AE3-2BCD-4743-B55E-347788B72823}" type="slidenum">
              <a:rPr kumimoji="1" lang="ja-JP" altLang="en-US" smtClean="0"/>
              <a:t>23</a:t>
            </a:fld>
            <a:endParaRPr kumimoji="1" lang="ja-JP" altLang="en-US"/>
          </a:p>
        </p:txBody>
      </p:sp>
      <p:sp>
        <p:nvSpPr>
          <p:cNvPr id="33" name="角丸四角形 32">
            <a:extLst>
              <a:ext uri="{FF2B5EF4-FFF2-40B4-BE49-F238E27FC236}">
                <a16:creationId xmlns:a16="http://schemas.microsoft.com/office/drawing/2014/main" id="{339C406C-8CB9-AC41-8668-E915D302E7CE}"/>
              </a:ext>
            </a:extLst>
          </p:cNvPr>
          <p:cNvSpPr/>
          <p:nvPr/>
        </p:nvSpPr>
        <p:spPr>
          <a:xfrm>
            <a:off x="9047934" y="469696"/>
            <a:ext cx="2568285" cy="43204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t>実践ワーク</a:t>
            </a:r>
          </a:p>
        </p:txBody>
      </p:sp>
      <p:pic>
        <p:nvPicPr>
          <p:cNvPr id="3" name="図 2" descr="冷蔵庫のスクリーンショット&#10;&#10;中程度の精度で自動的に生成された説明">
            <a:extLst>
              <a:ext uri="{FF2B5EF4-FFF2-40B4-BE49-F238E27FC236}">
                <a16:creationId xmlns:a16="http://schemas.microsoft.com/office/drawing/2014/main" id="{E1135FF8-E38B-62B9-7FD4-D9B458387B96}"/>
              </a:ext>
            </a:extLst>
          </p:cNvPr>
          <p:cNvPicPr>
            <a:picLocks noChangeAspect="1"/>
          </p:cNvPicPr>
          <p:nvPr/>
        </p:nvPicPr>
        <p:blipFill>
          <a:blip r:embed="rId3"/>
          <a:stretch>
            <a:fillRect/>
          </a:stretch>
        </p:blipFill>
        <p:spPr>
          <a:xfrm>
            <a:off x="1604991" y="1272208"/>
            <a:ext cx="3722925" cy="4504983"/>
          </a:xfrm>
          <a:prstGeom prst="rect">
            <a:avLst/>
          </a:prstGeom>
        </p:spPr>
      </p:pic>
    </p:spTree>
    <p:extLst>
      <p:ext uri="{BB962C8B-B14F-4D97-AF65-F5344CB8AC3E}">
        <p14:creationId xmlns:p14="http://schemas.microsoft.com/office/powerpoint/2010/main" val="1231002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838199" y="365125"/>
            <a:ext cx="10601739" cy="1018815"/>
          </a:xfrm>
        </p:spPr>
        <p:txBody>
          <a:bodyPr>
            <a:normAutofit/>
          </a:bodyPr>
          <a:lstStyle/>
          <a:p>
            <a:pPr eaLnBrk="1" hangingPunct="1"/>
            <a:r>
              <a:rPr lang="ja-JP" altLang="en-US" sz="3200">
                <a:latin typeface="Hiragino Kaku Gothic Std W8" panose="020B0800000000000000" pitchFamily="34" charset="-128"/>
                <a:ea typeface="Hiragino Kaku Gothic Std W8" panose="020B0800000000000000" pitchFamily="34" charset="-128"/>
              </a:rPr>
              <a:t>確認事項</a:t>
            </a:r>
            <a:endParaRPr lang="ja-JP" altLang="en-US" sz="3200" dirty="0">
              <a:latin typeface="Hiragino Kaku Gothic Std W8" panose="020B0800000000000000" pitchFamily="34" charset="-128"/>
              <a:ea typeface="Hiragino Kaku Gothic Std W8" panose="020B0800000000000000" pitchFamily="34" charset="-128"/>
            </a:endParaRPr>
          </a:p>
        </p:txBody>
      </p:sp>
      <p:sp>
        <p:nvSpPr>
          <p:cNvPr id="12291" name="コンテンツ プレースホルダ 2"/>
          <p:cNvSpPr>
            <a:spLocks noGrp="1"/>
          </p:cNvSpPr>
          <p:nvPr>
            <p:ph idx="1"/>
          </p:nvPr>
        </p:nvSpPr>
        <p:spPr>
          <a:xfrm>
            <a:off x="2125261" y="3674333"/>
            <a:ext cx="6984776" cy="541040"/>
          </a:xfrm>
        </p:spPr>
        <p:txBody>
          <a:bodyPr>
            <a:noAutofit/>
          </a:bodyPr>
          <a:lstStyle/>
          <a:p>
            <a:pPr>
              <a:buNone/>
            </a:pPr>
            <a:br>
              <a:rPr lang="ja-JP" altLang="en-US" sz="900" dirty="0"/>
            </a:br>
            <a:endParaRPr lang="ja-JP" altLang="en-US" sz="900" dirty="0"/>
          </a:p>
        </p:txBody>
      </p:sp>
      <p:sp>
        <p:nvSpPr>
          <p:cNvPr id="25" name="スライド番号プレースホルダ 11"/>
          <p:cNvSpPr>
            <a:spLocks noGrp="1"/>
          </p:cNvSpPr>
          <p:nvPr>
            <p:ph type="sldNum" sz="quarter" idx="12"/>
          </p:nvPr>
        </p:nvSpPr>
        <p:spPr/>
        <p:txBody>
          <a:bodyPr/>
          <a:lstStyle/>
          <a:p>
            <a:pPr>
              <a:defRPr/>
            </a:pPr>
            <a:fld id="{AC511733-AFEC-48E2-8CA5-ED39196DD13F}" type="slidenum">
              <a:rPr lang="ja-JP" altLang="en-US" smtClean="0"/>
              <a:pPr>
                <a:defRPr/>
              </a:pPr>
              <a:t>24</a:t>
            </a:fld>
            <a:endParaRPr lang="ja-JP" altLang="en-US"/>
          </a:p>
        </p:txBody>
      </p:sp>
      <p:sp>
        <p:nvSpPr>
          <p:cNvPr id="20" name="コンテンツ プレースホルダ 2"/>
          <p:cNvSpPr txBox="1">
            <a:spLocks/>
          </p:cNvSpPr>
          <p:nvPr/>
        </p:nvSpPr>
        <p:spPr>
          <a:xfrm>
            <a:off x="2125261" y="3026261"/>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buNone/>
            </a:pPr>
            <a:endParaRPr lang="en-US" altLang="ja-JP" sz="900" dirty="0"/>
          </a:p>
        </p:txBody>
      </p:sp>
      <p:sp>
        <p:nvSpPr>
          <p:cNvPr id="21" name="コンテンツ プレースホルダ 2"/>
          <p:cNvSpPr txBox="1">
            <a:spLocks/>
          </p:cNvSpPr>
          <p:nvPr/>
        </p:nvSpPr>
        <p:spPr>
          <a:xfrm>
            <a:off x="2125261" y="4250397"/>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marL="0" indent="0">
              <a:buNone/>
            </a:pPr>
            <a:endParaRPr lang="en-US" altLang="ja-JP" sz="1800" b="1" dirty="0">
              <a:latin typeface="+mj-ea"/>
              <a:ea typeface="+mj-ea"/>
            </a:endParaRPr>
          </a:p>
        </p:txBody>
      </p:sp>
      <p:sp>
        <p:nvSpPr>
          <p:cNvPr id="23" name="コンテンツ プレースホルダ 2"/>
          <p:cNvSpPr txBox="1">
            <a:spLocks/>
          </p:cNvSpPr>
          <p:nvPr/>
        </p:nvSpPr>
        <p:spPr>
          <a:xfrm>
            <a:off x="2927648" y="4725144"/>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buFont typeface="Wingdings 3" pitchFamily="18" charset="2"/>
              <a:buNone/>
            </a:pPr>
            <a:br>
              <a:rPr lang="ja-JP" altLang="en-US" sz="900" dirty="0"/>
            </a:br>
            <a:endParaRPr lang="ja-JP" altLang="en-US" sz="900" dirty="0"/>
          </a:p>
        </p:txBody>
      </p:sp>
      <p:pic>
        <p:nvPicPr>
          <p:cNvPr id="2" name="図 1" descr="point8_2.png">
            <a:extLst>
              <a:ext uri="{FF2B5EF4-FFF2-40B4-BE49-F238E27FC236}">
                <a16:creationId xmlns:a16="http://schemas.microsoft.com/office/drawing/2014/main" id="{E73EEE44-5A77-0140-BDEA-26F98FCBD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794" y="1682961"/>
            <a:ext cx="482735" cy="342995"/>
          </a:xfrm>
          <a:prstGeom prst="rect">
            <a:avLst/>
          </a:prstGeom>
        </p:spPr>
      </p:pic>
      <p:pic>
        <p:nvPicPr>
          <p:cNvPr id="3" name="図 2" descr="point8_2.png">
            <a:extLst>
              <a:ext uri="{FF2B5EF4-FFF2-40B4-BE49-F238E27FC236}">
                <a16:creationId xmlns:a16="http://schemas.microsoft.com/office/drawing/2014/main" id="{F67865B2-B603-E652-1C42-9E67527A7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793" y="2294406"/>
            <a:ext cx="482735" cy="342995"/>
          </a:xfrm>
          <a:prstGeom prst="rect">
            <a:avLst/>
          </a:prstGeom>
        </p:spPr>
      </p:pic>
      <p:pic>
        <p:nvPicPr>
          <p:cNvPr id="4" name="図 3" descr="point8_2.png">
            <a:extLst>
              <a:ext uri="{FF2B5EF4-FFF2-40B4-BE49-F238E27FC236}">
                <a16:creationId xmlns:a16="http://schemas.microsoft.com/office/drawing/2014/main" id="{D391D408-769A-2085-8485-4542AA323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489" y="2930762"/>
            <a:ext cx="482735" cy="342995"/>
          </a:xfrm>
          <a:prstGeom prst="rect">
            <a:avLst/>
          </a:prstGeom>
        </p:spPr>
      </p:pic>
      <p:pic>
        <p:nvPicPr>
          <p:cNvPr id="5" name="図 4" descr="point8_2.png">
            <a:extLst>
              <a:ext uri="{FF2B5EF4-FFF2-40B4-BE49-F238E27FC236}">
                <a16:creationId xmlns:a16="http://schemas.microsoft.com/office/drawing/2014/main" id="{42F61CB8-C3C4-4A13-6C48-6AF337C93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489" y="3646036"/>
            <a:ext cx="482735" cy="342995"/>
          </a:xfrm>
          <a:prstGeom prst="rect">
            <a:avLst/>
          </a:prstGeom>
        </p:spPr>
      </p:pic>
      <p:sp>
        <p:nvSpPr>
          <p:cNvPr id="10" name="コンテンツ プレースホルダ 2">
            <a:extLst>
              <a:ext uri="{FF2B5EF4-FFF2-40B4-BE49-F238E27FC236}">
                <a16:creationId xmlns:a16="http://schemas.microsoft.com/office/drawing/2014/main" id="{AA9222A8-8F72-2793-1D3E-AF1FBCA34F5B}"/>
              </a:ext>
            </a:extLst>
          </p:cNvPr>
          <p:cNvSpPr txBox="1">
            <a:spLocks/>
          </p:cNvSpPr>
          <p:nvPr/>
        </p:nvSpPr>
        <p:spPr>
          <a:xfrm>
            <a:off x="1866833" y="1537318"/>
            <a:ext cx="9486968" cy="271308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タロットカードの概論は分かりましたか？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タロットカードの取り扱い方は分かりましたか？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カードの読み解き方は分かりましたか？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基本的な展開方法は分かりましたか？</a:t>
            </a:r>
            <a:endParaRPr lang="en-US" altLang="ja-JP" sz="2400" dirty="0">
              <a:latin typeface="Hiragino Kaku Gothic Std W8" panose="020B0800000000000000" pitchFamily="34" charset="-128"/>
              <a:ea typeface="Hiragino Kaku Gothic Std W8" panose="020B0800000000000000" pitchFamily="34" charset="-128"/>
            </a:endParaRPr>
          </a:p>
        </p:txBody>
      </p:sp>
      <p:sp>
        <p:nvSpPr>
          <p:cNvPr id="11" name="テキスト ボックス 10">
            <a:extLst>
              <a:ext uri="{FF2B5EF4-FFF2-40B4-BE49-F238E27FC236}">
                <a16:creationId xmlns:a16="http://schemas.microsoft.com/office/drawing/2014/main" id="{03CBDE53-34B4-4C5B-931C-1C07346D7334}"/>
              </a:ext>
            </a:extLst>
          </p:cNvPr>
          <p:cNvSpPr txBox="1"/>
          <p:nvPr/>
        </p:nvSpPr>
        <p:spPr>
          <a:xfrm>
            <a:off x="7829917" y="4848007"/>
            <a:ext cx="3856383" cy="881395"/>
          </a:xfrm>
          <a:prstGeom prst="rect">
            <a:avLst/>
          </a:prstGeom>
          <a:noFill/>
        </p:spPr>
        <p:txBody>
          <a:bodyPr wrap="square" rtlCol="0">
            <a:spAutoFit/>
          </a:bodyPr>
          <a:lstStyle/>
          <a:p>
            <a:pPr>
              <a:lnSpc>
                <a:spcPct val="150000"/>
              </a:lnSpc>
              <a:buNone/>
            </a:pPr>
            <a:r>
              <a:rPr lang="ja-JP" altLang="en-US">
                <a:latin typeface="Hiragino Kaku Gothic Std W8" panose="020B0800000000000000" pitchFamily="34" charset="-128"/>
                <a:ea typeface="Hiragino Kaku Gothic Std W8" panose="020B0800000000000000" pitchFamily="34" charset="-128"/>
              </a:rPr>
              <a:t>カードの意味は実践を繰り返し、</a:t>
            </a:r>
            <a:endParaRPr lang="en-US" altLang="ja-JP"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a:latin typeface="Hiragino Kaku Gothic Std W8" panose="020B0800000000000000" pitchFamily="34" charset="-128"/>
                <a:ea typeface="Hiragino Kaku Gothic Std W8" panose="020B0800000000000000" pitchFamily="34" charset="-128"/>
              </a:rPr>
              <a:t>ゆっくり覚えていきましょう！</a:t>
            </a:r>
            <a:endParaRPr lang="en-US" altLang="ja-JP" dirty="0">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3223981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838200" y="365125"/>
            <a:ext cx="10515600" cy="1026353"/>
          </a:xfrm>
        </p:spPr>
        <p:txBody>
          <a:bodyPr>
            <a:normAutofit/>
          </a:bodyPr>
          <a:lstStyle/>
          <a:p>
            <a:pPr eaLnBrk="1" hangingPunct="1"/>
            <a:r>
              <a:rPr lang="ja-JP" altLang="en-US" sz="3200">
                <a:latin typeface="Hiragino Kaku Gothic Std W8" panose="020B0800000000000000" pitchFamily="34" charset="-128"/>
                <a:ea typeface="Hiragino Kaku Gothic Std W8" panose="020B0800000000000000" pitchFamily="34" charset="-128"/>
              </a:rPr>
              <a:t>講師プロフィール</a:t>
            </a:r>
            <a:endParaRPr lang="ja-JP" altLang="en-US" sz="3200" dirty="0">
              <a:latin typeface="Hiragino Kaku Gothic Std W8" panose="020B0800000000000000" pitchFamily="34" charset="-128"/>
              <a:ea typeface="Hiragino Kaku Gothic Std W8" panose="020B0800000000000000" pitchFamily="34" charset="-128"/>
            </a:endParaRPr>
          </a:p>
        </p:txBody>
      </p:sp>
      <p:sp>
        <p:nvSpPr>
          <p:cNvPr id="12291" name="コンテンツ プレースホルダ 2"/>
          <p:cNvSpPr>
            <a:spLocks noGrp="1"/>
          </p:cNvSpPr>
          <p:nvPr>
            <p:ph idx="1"/>
          </p:nvPr>
        </p:nvSpPr>
        <p:spPr>
          <a:xfrm>
            <a:off x="2125261" y="3674333"/>
            <a:ext cx="6984776" cy="541040"/>
          </a:xfrm>
        </p:spPr>
        <p:txBody>
          <a:bodyPr>
            <a:noAutofit/>
          </a:bodyPr>
          <a:lstStyle/>
          <a:p>
            <a:pPr>
              <a:buNone/>
            </a:pPr>
            <a:br>
              <a:rPr lang="ja-JP" altLang="en-US" sz="900" dirty="0"/>
            </a:br>
            <a:endParaRPr lang="ja-JP" altLang="en-US" sz="900" dirty="0"/>
          </a:p>
        </p:txBody>
      </p:sp>
      <p:sp>
        <p:nvSpPr>
          <p:cNvPr id="25" name="スライド番号プレースホルダ 11"/>
          <p:cNvSpPr>
            <a:spLocks noGrp="1"/>
          </p:cNvSpPr>
          <p:nvPr>
            <p:ph type="sldNum" sz="quarter" idx="12"/>
          </p:nvPr>
        </p:nvSpPr>
        <p:spPr/>
        <p:txBody>
          <a:bodyPr/>
          <a:lstStyle/>
          <a:p>
            <a:pPr>
              <a:defRPr/>
            </a:pPr>
            <a:fld id="{AC511733-AFEC-48E2-8CA5-ED39196DD13F}" type="slidenum">
              <a:rPr lang="ja-JP" altLang="en-US" smtClean="0"/>
              <a:pPr>
                <a:defRPr/>
              </a:pPr>
              <a:t>3</a:t>
            </a:fld>
            <a:endParaRPr lang="ja-JP" altLang="en-US"/>
          </a:p>
        </p:txBody>
      </p:sp>
      <p:sp>
        <p:nvSpPr>
          <p:cNvPr id="20" name="コンテンツ プレースホルダ 2"/>
          <p:cNvSpPr txBox="1">
            <a:spLocks/>
          </p:cNvSpPr>
          <p:nvPr/>
        </p:nvSpPr>
        <p:spPr>
          <a:xfrm>
            <a:off x="2125261" y="3026261"/>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buNone/>
            </a:pPr>
            <a:endParaRPr lang="en-US" altLang="ja-JP" sz="900" dirty="0"/>
          </a:p>
        </p:txBody>
      </p:sp>
      <p:sp>
        <p:nvSpPr>
          <p:cNvPr id="21" name="コンテンツ プレースホルダ 2"/>
          <p:cNvSpPr txBox="1">
            <a:spLocks/>
          </p:cNvSpPr>
          <p:nvPr/>
        </p:nvSpPr>
        <p:spPr>
          <a:xfrm>
            <a:off x="2125261" y="4250397"/>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marL="0" indent="0">
              <a:buNone/>
            </a:pPr>
            <a:endParaRPr lang="en-US" altLang="ja-JP" sz="1800" b="1" dirty="0">
              <a:latin typeface="+mj-ea"/>
              <a:ea typeface="+mj-ea"/>
            </a:endParaRPr>
          </a:p>
        </p:txBody>
      </p:sp>
      <p:sp>
        <p:nvSpPr>
          <p:cNvPr id="23" name="コンテンツ プレースホルダ 2"/>
          <p:cNvSpPr txBox="1">
            <a:spLocks/>
          </p:cNvSpPr>
          <p:nvPr/>
        </p:nvSpPr>
        <p:spPr>
          <a:xfrm>
            <a:off x="2927648" y="4725144"/>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buFont typeface="Wingdings 3" pitchFamily="18" charset="2"/>
              <a:buNone/>
            </a:pPr>
            <a:br>
              <a:rPr lang="ja-JP" altLang="en-US" sz="900" dirty="0"/>
            </a:br>
            <a:endParaRPr lang="ja-JP" altLang="en-US" sz="900" dirty="0"/>
          </a:p>
        </p:txBody>
      </p:sp>
      <p:sp>
        <p:nvSpPr>
          <p:cNvPr id="2" name="コンテンツ プレースホルダ 2">
            <a:extLst>
              <a:ext uri="{FF2B5EF4-FFF2-40B4-BE49-F238E27FC236}">
                <a16:creationId xmlns:a16="http://schemas.microsoft.com/office/drawing/2014/main" id="{7F64A31C-63BA-A5E8-F3C0-0B93C5E0A7B6}"/>
              </a:ext>
            </a:extLst>
          </p:cNvPr>
          <p:cNvSpPr txBox="1">
            <a:spLocks/>
          </p:cNvSpPr>
          <p:nvPr/>
        </p:nvSpPr>
        <p:spPr>
          <a:xfrm>
            <a:off x="974003" y="1749600"/>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buNone/>
            </a:pPr>
            <a:r>
              <a:rPr lang="ja-JP" altLang="en-US" sz="2400">
                <a:latin typeface="Hiragino Kaku Gothic Std W8" panose="020B0800000000000000" pitchFamily="34" charset="-128"/>
                <a:ea typeface="Hiragino Kaku Gothic Std W8" panose="020B0800000000000000" pitchFamily="34" charset="-128"/>
              </a:rPr>
              <a:t>肩書きやキャッチコピー</a:t>
            </a:r>
            <a:endParaRPr lang="en-US" altLang="ja-JP" sz="2400" dirty="0">
              <a:latin typeface="Hiragino Kaku Gothic Std W8" panose="020B0800000000000000" pitchFamily="34" charset="-128"/>
              <a:ea typeface="Hiragino Kaku Gothic Std W8" panose="020B0800000000000000" pitchFamily="34" charset="-128"/>
            </a:endParaRPr>
          </a:p>
          <a:p>
            <a:pPr>
              <a:buNone/>
            </a:pPr>
            <a:endParaRPr lang="en-US" altLang="ja-JP" sz="2400" dirty="0">
              <a:latin typeface="Hiragino Kaku Gothic Std W8" panose="020B0800000000000000" pitchFamily="34" charset="-128"/>
              <a:ea typeface="Hiragino Kaku Gothic Std W8" panose="020B0800000000000000" pitchFamily="34" charset="-128"/>
            </a:endParaRPr>
          </a:p>
          <a:p>
            <a:pPr>
              <a:buNone/>
            </a:pPr>
            <a:r>
              <a:rPr lang="ja-JP" altLang="en-US" sz="2400">
                <a:latin typeface="Hiragino Kaku Gothic Std W8" panose="020B0800000000000000" pitchFamily="34" charset="-128"/>
                <a:ea typeface="Hiragino Kaku Gothic Std W8" panose="020B0800000000000000" pitchFamily="34" charset="-128"/>
              </a:rPr>
              <a:t>・名前</a:t>
            </a:r>
            <a:endParaRPr lang="en-US" altLang="ja-JP" sz="2400" dirty="0">
              <a:latin typeface="Hiragino Kaku Gothic Std W8" panose="020B0800000000000000" pitchFamily="34" charset="-128"/>
              <a:ea typeface="Hiragino Kaku Gothic Std W8" panose="020B0800000000000000" pitchFamily="34" charset="-128"/>
            </a:endParaRPr>
          </a:p>
          <a:p>
            <a:pPr>
              <a:buNone/>
            </a:pPr>
            <a:r>
              <a:rPr lang="ja-JP" altLang="en-US" sz="2400">
                <a:latin typeface="Hiragino Kaku Gothic Std W8" panose="020B0800000000000000" pitchFamily="34" charset="-128"/>
                <a:ea typeface="Hiragino Kaku Gothic Std W8" panose="020B0800000000000000" pitchFamily="34" charset="-128"/>
              </a:rPr>
              <a:t>・出身地</a:t>
            </a:r>
            <a:endParaRPr lang="en-US" altLang="ja-JP" sz="2400" dirty="0">
              <a:latin typeface="Hiragino Kaku Gothic Std W8" panose="020B0800000000000000" pitchFamily="34" charset="-128"/>
              <a:ea typeface="Hiragino Kaku Gothic Std W8" panose="020B0800000000000000" pitchFamily="34" charset="-128"/>
            </a:endParaRPr>
          </a:p>
          <a:p>
            <a:pPr>
              <a:buNone/>
            </a:pPr>
            <a:r>
              <a:rPr lang="ja-JP" altLang="en-US" sz="2400">
                <a:latin typeface="Hiragino Kaku Gothic Std W8" panose="020B0800000000000000" pitchFamily="34" charset="-128"/>
                <a:ea typeface="Hiragino Kaku Gothic Std W8" panose="020B0800000000000000" pitchFamily="34" charset="-128"/>
              </a:rPr>
              <a:t>・趣味</a:t>
            </a:r>
            <a:endParaRPr lang="en-US" altLang="ja-JP" sz="2400" dirty="0">
              <a:latin typeface="Hiragino Kaku Gothic Std W8" panose="020B0800000000000000" pitchFamily="34" charset="-128"/>
              <a:ea typeface="Hiragino Kaku Gothic Std W8" panose="020B0800000000000000" pitchFamily="34" charset="-128"/>
            </a:endParaRPr>
          </a:p>
          <a:p>
            <a:pPr>
              <a:buNone/>
            </a:pPr>
            <a:endParaRPr lang="en-US" altLang="ja-JP" sz="2400" dirty="0">
              <a:latin typeface="Hiragino Kaku Gothic Std W8" panose="020B0800000000000000" pitchFamily="34" charset="-128"/>
              <a:ea typeface="Hiragino Kaku Gothic Std W8" panose="020B0800000000000000" pitchFamily="34" charset="-128"/>
            </a:endParaRPr>
          </a:p>
          <a:p>
            <a:pPr>
              <a:buNone/>
            </a:pPr>
            <a:r>
              <a:rPr lang="ja-JP" altLang="en-US" sz="2400">
                <a:latin typeface="Hiragino Kaku Gothic Std W8" panose="020B0800000000000000" pitchFamily="34" charset="-128"/>
                <a:ea typeface="Hiragino Kaku Gothic Std W8" panose="020B0800000000000000" pitchFamily="34" charset="-128"/>
              </a:rPr>
              <a:t>・実績</a:t>
            </a:r>
            <a:endParaRPr lang="en-US" altLang="ja-JP" sz="2400" dirty="0">
              <a:latin typeface="Hiragino Kaku Gothic Std W8" panose="020B0800000000000000" pitchFamily="34" charset="-128"/>
              <a:ea typeface="Hiragino Kaku Gothic Std W8" panose="020B0800000000000000" pitchFamily="34" charset="-128"/>
            </a:endParaRPr>
          </a:p>
          <a:p>
            <a:pPr>
              <a:buNone/>
            </a:pPr>
            <a:r>
              <a:rPr lang="ja-JP" altLang="en-US" sz="2400">
                <a:latin typeface="Hiragino Kaku Gothic Std W8" panose="020B0800000000000000" pitchFamily="34" charset="-128"/>
                <a:ea typeface="Hiragino Kaku Gothic Std W8" panose="020B0800000000000000" pitchFamily="34" charset="-128"/>
              </a:rPr>
              <a:t>・今の仕事をしている理由（熱意と情熱）</a:t>
            </a:r>
            <a:endParaRPr lang="en-US" altLang="ja-JP" sz="2400" dirty="0">
              <a:latin typeface="Hiragino Kaku Gothic Std W8" panose="020B0800000000000000" pitchFamily="34" charset="-128"/>
              <a:ea typeface="Hiragino Kaku Gothic Std W8" panose="020B0800000000000000" pitchFamily="34" charset="-128"/>
            </a:endParaRPr>
          </a:p>
        </p:txBody>
      </p:sp>
      <p:pic>
        <p:nvPicPr>
          <p:cNvPr id="4" name="図 3" descr="抽象, 挿絵 が含まれている画像&#10;&#10;自動的に生成された説明">
            <a:extLst>
              <a:ext uri="{FF2B5EF4-FFF2-40B4-BE49-F238E27FC236}">
                <a16:creationId xmlns:a16="http://schemas.microsoft.com/office/drawing/2014/main" id="{9B436E05-E801-1F03-53E1-D8061BD12742}"/>
              </a:ext>
            </a:extLst>
          </p:cNvPr>
          <p:cNvPicPr>
            <a:picLocks noChangeAspect="1"/>
          </p:cNvPicPr>
          <p:nvPr/>
        </p:nvPicPr>
        <p:blipFill>
          <a:blip r:embed="rId3"/>
          <a:stretch>
            <a:fillRect/>
          </a:stretch>
        </p:blipFill>
        <p:spPr>
          <a:xfrm>
            <a:off x="8972457" y="1503595"/>
            <a:ext cx="1869635" cy="2642627"/>
          </a:xfrm>
          <a:prstGeom prst="rect">
            <a:avLst/>
          </a:prstGeom>
        </p:spPr>
      </p:pic>
    </p:spTree>
    <p:extLst>
      <p:ext uri="{BB962C8B-B14F-4D97-AF65-F5344CB8AC3E}">
        <p14:creationId xmlns:p14="http://schemas.microsoft.com/office/powerpoint/2010/main" val="1576745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p:cNvSpPr>
            <a:spLocks noGrp="1"/>
          </p:cNvSpPr>
          <p:nvPr>
            <p:ph type="title"/>
          </p:nvPr>
        </p:nvSpPr>
        <p:spPr>
          <a:xfrm>
            <a:off x="838199" y="365125"/>
            <a:ext cx="10601739" cy="1018815"/>
          </a:xfrm>
        </p:spPr>
        <p:txBody>
          <a:bodyPr>
            <a:normAutofit/>
          </a:bodyPr>
          <a:lstStyle/>
          <a:p>
            <a:pPr eaLnBrk="1" hangingPunct="1"/>
            <a:r>
              <a:rPr lang="ja-JP" altLang="en-US" sz="3200">
                <a:latin typeface="Hiragino Kaku Gothic Std W8" panose="020B0800000000000000" pitchFamily="34" charset="-128"/>
                <a:ea typeface="Hiragino Kaku Gothic Std W8" panose="020B0800000000000000" pitchFamily="34" charset="-128"/>
              </a:rPr>
              <a:t>今日学べること</a:t>
            </a:r>
            <a:endParaRPr lang="ja-JP" altLang="en-US" sz="3200" dirty="0">
              <a:latin typeface="Hiragino Kaku Gothic Std W8" panose="020B0800000000000000" pitchFamily="34" charset="-128"/>
              <a:ea typeface="Hiragino Kaku Gothic Std W8" panose="020B0800000000000000" pitchFamily="34" charset="-128"/>
            </a:endParaRPr>
          </a:p>
        </p:txBody>
      </p:sp>
      <p:sp>
        <p:nvSpPr>
          <p:cNvPr id="12291" name="コンテンツ プレースホルダ 2"/>
          <p:cNvSpPr>
            <a:spLocks noGrp="1"/>
          </p:cNvSpPr>
          <p:nvPr>
            <p:ph idx="1"/>
          </p:nvPr>
        </p:nvSpPr>
        <p:spPr>
          <a:xfrm>
            <a:off x="2125261" y="3674333"/>
            <a:ext cx="6984776" cy="541040"/>
          </a:xfrm>
        </p:spPr>
        <p:txBody>
          <a:bodyPr>
            <a:noAutofit/>
          </a:bodyPr>
          <a:lstStyle/>
          <a:p>
            <a:pPr>
              <a:buNone/>
            </a:pPr>
            <a:br>
              <a:rPr lang="ja-JP" altLang="en-US" sz="900" dirty="0"/>
            </a:br>
            <a:endParaRPr lang="ja-JP" altLang="en-US" sz="900" dirty="0"/>
          </a:p>
        </p:txBody>
      </p:sp>
      <p:sp>
        <p:nvSpPr>
          <p:cNvPr id="25" name="スライド番号プレースホルダ 11"/>
          <p:cNvSpPr>
            <a:spLocks noGrp="1"/>
          </p:cNvSpPr>
          <p:nvPr>
            <p:ph type="sldNum" sz="quarter" idx="12"/>
          </p:nvPr>
        </p:nvSpPr>
        <p:spPr/>
        <p:txBody>
          <a:bodyPr/>
          <a:lstStyle/>
          <a:p>
            <a:pPr>
              <a:defRPr/>
            </a:pPr>
            <a:fld id="{AC511733-AFEC-48E2-8CA5-ED39196DD13F}" type="slidenum">
              <a:rPr lang="ja-JP" altLang="en-US" smtClean="0"/>
              <a:pPr>
                <a:defRPr/>
              </a:pPr>
              <a:t>4</a:t>
            </a:fld>
            <a:endParaRPr lang="ja-JP" altLang="en-US"/>
          </a:p>
        </p:txBody>
      </p:sp>
      <p:sp>
        <p:nvSpPr>
          <p:cNvPr id="20" name="コンテンツ プレースホルダ 2"/>
          <p:cNvSpPr txBox="1">
            <a:spLocks/>
          </p:cNvSpPr>
          <p:nvPr/>
        </p:nvSpPr>
        <p:spPr>
          <a:xfrm>
            <a:off x="2125261" y="3026261"/>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buNone/>
            </a:pPr>
            <a:endParaRPr lang="en-US" altLang="ja-JP" sz="900" dirty="0"/>
          </a:p>
        </p:txBody>
      </p:sp>
      <p:sp>
        <p:nvSpPr>
          <p:cNvPr id="21" name="コンテンツ プレースホルダ 2"/>
          <p:cNvSpPr txBox="1">
            <a:spLocks/>
          </p:cNvSpPr>
          <p:nvPr/>
        </p:nvSpPr>
        <p:spPr>
          <a:xfrm>
            <a:off x="2125261" y="4250397"/>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marL="0" indent="0">
              <a:buNone/>
            </a:pPr>
            <a:endParaRPr lang="en-US" altLang="ja-JP" sz="1800" b="1" dirty="0">
              <a:latin typeface="+mj-ea"/>
              <a:ea typeface="+mj-ea"/>
            </a:endParaRPr>
          </a:p>
        </p:txBody>
      </p:sp>
      <p:sp>
        <p:nvSpPr>
          <p:cNvPr id="23" name="コンテンツ プレースホルダ 2"/>
          <p:cNvSpPr txBox="1">
            <a:spLocks/>
          </p:cNvSpPr>
          <p:nvPr/>
        </p:nvSpPr>
        <p:spPr>
          <a:xfrm>
            <a:off x="2927648" y="4725144"/>
            <a:ext cx="7632848" cy="541040"/>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buFont typeface="Wingdings 3" pitchFamily="18" charset="2"/>
              <a:buNone/>
            </a:pPr>
            <a:br>
              <a:rPr lang="ja-JP" altLang="en-US" sz="900" dirty="0"/>
            </a:br>
            <a:endParaRPr lang="ja-JP" altLang="en-US" sz="900" dirty="0"/>
          </a:p>
        </p:txBody>
      </p:sp>
      <p:sp>
        <p:nvSpPr>
          <p:cNvPr id="8" name="コンテンツ プレースホルダ 2">
            <a:extLst>
              <a:ext uri="{FF2B5EF4-FFF2-40B4-BE49-F238E27FC236}">
                <a16:creationId xmlns:a16="http://schemas.microsoft.com/office/drawing/2014/main" id="{8C22721E-1B83-ACF6-AFFC-5274A27DA7A7}"/>
              </a:ext>
            </a:extLst>
          </p:cNvPr>
          <p:cNvSpPr txBox="1">
            <a:spLocks/>
          </p:cNvSpPr>
          <p:nvPr/>
        </p:nvSpPr>
        <p:spPr>
          <a:xfrm>
            <a:off x="912687" y="1537317"/>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en-US" altLang="ja-JP" sz="2400" dirty="0">
                <a:latin typeface="Hiragino Kaku Gothic Std W8" panose="020B0800000000000000" pitchFamily="34" charset="-128"/>
                <a:ea typeface="Hiragino Kaku Gothic Std W8" panose="020B0800000000000000" pitchFamily="34" charset="-128"/>
              </a:rPr>
              <a:t>1:</a:t>
            </a:r>
            <a:r>
              <a:rPr lang="ja-JP" altLang="en-US" sz="2400">
                <a:latin typeface="Hiragino Kaku Gothic Std W8" panose="020B0800000000000000" pitchFamily="34" charset="-128"/>
                <a:ea typeface="Hiragino Kaku Gothic Std W8" panose="020B0800000000000000" pitchFamily="34" charset="-128"/>
              </a:rPr>
              <a:t>　タロットカード概論（歴史・活用方法・他の占いとの違い）</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en-US" altLang="ja-JP" sz="2400" dirty="0">
                <a:latin typeface="Hiragino Kaku Gothic Std W8" panose="020B0800000000000000" pitchFamily="34" charset="-128"/>
                <a:ea typeface="Hiragino Kaku Gothic Std W8" panose="020B0800000000000000" pitchFamily="34" charset="-128"/>
              </a:rPr>
              <a:t>2:</a:t>
            </a:r>
            <a:r>
              <a:rPr lang="ja-JP" altLang="en-US" sz="2400">
                <a:latin typeface="Hiragino Kaku Gothic Std W8" panose="020B0800000000000000" pitchFamily="34" charset="-128"/>
                <a:ea typeface="Hiragino Kaku Gothic Std W8" panose="020B0800000000000000" pitchFamily="34" charset="-128"/>
              </a:rPr>
              <a:t>　タロットカードの取り扱い方</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en-US" altLang="ja-JP" sz="2400" dirty="0">
                <a:latin typeface="Hiragino Kaku Gothic Std W8" panose="020B0800000000000000" pitchFamily="34" charset="-128"/>
                <a:ea typeface="Hiragino Kaku Gothic Std W8" panose="020B0800000000000000" pitchFamily="34" charset="-128"/>
              </a:rPr>
              <a:t>3:</a:t>
            </a:r>
            <a:r>
              <a:rPr lang="ja-JP" altLang="en-US" sz="2400">
                <a:latin typeface="Hiragino Kaku Gothic Std W8" panose="020B0800000000000000" pitchFamily="34" charset="-128"/>
                <a:ea typeface="Hiragino Kaku Gothic Std W8" panose="020B0800000000000000" pitchFamily="34" charset="-128"/>
              </a:rPr>
              <a:t>　カードの読み解き方（シンボル・展開方法・他）</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en-US" altLang="ja-JP" sz="2400" dirty="0">
                <a:latin typeface="Hiragino Kaku Gothic Std W8" panose="020B0800000000000000" pitchFamily="34" charset="-128"/>
                <a:ea typeface="Hiragino Kaku Gothic Std W8" panose="020B0800000000000000" pitchFamily="34" charset="-128"/>
              </a:rPr>
              <a:t>4:</a:t>
            </a:r>
            <a:r>
              <a:rPr lang="ja-JP" altLang="en-US" sz="2400">
                <a:latin typeface="Hiragino Kaku Gothic Std W8" panose="020B0800000000000000" pitchFamily="34" charset="-128"/>
                <a:ea typeface="Hiragino Kaku Gothic Std W8" panose="020B0800000000000000" pitchFamily="34" charset="-128"/>
              </a:rPr>
              <a:t>　基本的な展開方法</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en-US" altLang="ja-JP" sz="2400" dirty="0">
                <a:latin typeface="Hiragino Kaku Gothic Std W8" panose="020B0800000000000000" pitchFamily="34" charset="-128"/>
                <a:ea typeface="Hiragino Kaku Gothic Std W8" panose="020B0800000000000000" pitchFamily="34" charset="-128"/>
              </a:rPr>
              <a:t>5:</a:t>
            </a:r>
            <a:r>
              <a:rPr lang="ja-JP" altLang="en-US" sz="2400">
                <a:latin typeface="Hiragino Kaku Gothic Std W8" panose="020B0800000000000000" pitchFamily="34" charset="-128"/>
                <a:ea typeface="Hiragino Kaku Gothic Std W8" panose="020B0800000000000000" pitchFamily="34" charset="-128"/>
              </a:rPr>
              <a:t>　大アルカナ</a:t>
            </a:r>
            <a:r>
              <a:rPr lang="en-US" altLang="ja-JP" sz="2400" dirty="0">
                <a:latin typeface="Hiragino Kaku Gothic Std W8" panose="020B0800000000000000" pitchFamily="34" charset="-128"/>
                <a:ea typeface="Hiragino Kaku Gothic Std W8" panose="020B0800000000000000" pitchFamily="34" charset="-128"/>
              </a:rPr>
              <a:t>22</a:t>
            </a:r>
            <a:r>
              <a:rPr lang="ja-JP" altLang="en-US" sz="2400">
                <a:latin typeface="Hiragino Kaku Gothic Std W8" panose="020B0800000000000000" pitchFamily="34" charset="-128"/>
                <a:ea typeface="Hiragino Kaku Gothic Std W8" panose="020B0800000000000000" pitchFamily="34" charset="-128"/>
              </a:rPr>
              <a:t>種</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en-US" altLang="ja-JP" sz="2400" dirty="0">
                <a:latin typeface="Hiragino Kaku Gothic Std W8" panose="020B0800000000000000" pitchFamily="34" charset="-128"/>
                <a:ea typeface="Hiragino Kaku Gothic Std W8" panose="020B0800000000000000" pitchFamily="34" charset="-128"/>
              </a:rPr>
              <a:t>6:</a:t>
            </a:r>
            <a:r>
              <a:rPr lang="ja-JP" altLang="en-US" sz="2400">
                <a:latin typeface="Hiragino Kaku Gothic Std W8" panose="020B0800000000000000" pitchFamily="34" charset="-128"/>
                <a:ea typeface="Hiragino Kaku Gothic Std W8" panose="020B0800000000000000" pitchFamily="34" charset="-128"/>
              </a:rPr>
              <a:t>　小アルカナ</a:t>
            </a:r>
            <a:r>
              <a:rPr lang="en-US" altLang="ja-JP" sz="2400" dirty="0">
                <a:latin typeface="Hiragino Kaku Gothic Std W8" panose="020B0800000000000000" pitchFamily="34" charset="-128"/>
                <a:ea typeface="Hiragino Kaku Gothic Std W8" panose="020B0800000000000000" pitchFamily="34" charset="-128"/>
              </a:rPr>
              <a:t>55</a:t>
            </a:r>
            <a:r>
              <a:rPr lang="ja-JP" altLang="en-US" sz="2400">
                <a:latin typeface="Hiragino Kaku Gothic Std W8" panose="020B0800000000000000" pitchFamily="34" charset="-128"/>
                <a:ea typeface="Hiragino Kaku Gothic Std W8" panose="020B0800000000000000" pitchFamily="34" charset="-128"/>
              </a:rPr>
              <a:t>種</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en-US" altLang="ja-JP" sz="2400" dirty="0">
                <a:latin typeface="Hiragino Kaku Gothic Std W8" panose="020B0800000000000000" pitchFamily="34" charset="-128"/>
                <a:ea typeface="Hiragino Kaku Gothic Std W8" panose="020B0800000000000000" pitchFamily="34" charset="-128"/>
              </a:rPr>
              <a:t>7:</a:t>
            </a:r>
            <a:r>
              <a:rPr lang="ja-JP" altLang="en-US" sz="2400">
                <a:latin typeface="Hiragino Kaku Gothic Std W8" panose="020B0800000000000000" pitchFamily="34" charset="-128"/>
                <a:ea typeface="Hiragino Kaku Gothic Std W8" panose="020B0800000000000000" pitchFamily="34" charset="-128"/>
              </a:rPr>
              <a:t>　振り返りとトレーニング</a:t>
            </a:r>
            <a:endParaRPr lang="en-US" altLang="ja-JP" sz="2400" dirty="0">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83860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419FAA8-2C6F-493A-8B9A-BF0138D4D2E6}" type="slidenum">
              <a:rPr kumimoji="1" lang="ja-JP" altLang="en-US" smtClean="0"/>
              <a:pPr/>
              <a:t>5</a:t>
            </a:fld>
            <a:endParaRPr kumimoji="1" lang="ja-JP" altLang="en-US"/>
          </a:p>
        </p:txBody>
      </p:sp>
      <p:sp>
        <p:nvSpPr>
          <p:cNvPr id="7" name="タイトル 1">
            <a:extLst>
              <a:ext uri="{FF2B5EF4-FFF2-40B4-BE49-F238E27FC236}">
                <a16:creationId xmlns:a16="http://schemas.microsoft.com/office/drawing/2014/main" id="{1DFE7688-A74A-8EC2-14F6-26E28F649C52}"/>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Hiragino Kaku Gothic Std W8" panose="020B0800000000000000" pitchFamily="34" charset="-128"/>
                <a:ea typeface="Hiragino Kaku Gothic Std W8" panose="020B0800000000000000" pitchFamily="34" charset="-128"/>
              </a:rPr>
              <a:t>1:</a:t>
            </a:r>
            <a:r>
              <a:rPr lang="ja-JP" altLang="en-US" sz="3200">
                <a:latin typeface="Hiragino Kaku Gothic Std W8" panose="020B0800000000000000" pitchFamily="34" charset="-128"/>
                <a:ea typeface="Hiragino Kaku Gothic Std W8" panose="020B0800000000000000" pitchFamily="34" charset="-128"/>
              </a:rPr>
              <a:t>　タロットカード概論</a:t>
            </a:r>
            <a:endParaRPr lang="ja-JP" altLang="en-US" sz="3200" dirty="0">
              <a:latin typeface="Hiragino Kaku Gothic Std W8" panose="020B0800000000000000" pitchFamily="34" charset="-128"/>
              <a:ea typeface="Hiragino Kaku Gothic Std W8" panose="020B0800000000000000" pitchFamily="34" charset="-128"/>
            </a:endParaRPr>
          </a:p>
        </p:txBody>
      </p:sp>
      <p:sp>
        <p:nvSpPr>
          <p:cNvPr id="9" name="コンテンツ プレースホルダ 2">
            <a:extLst>
              <a:ext uri="{FF2B5EF4-FFF2-40B4-BE49-F238E27FC236}">
                <a16:creationId xmlns:a16="http://schemas.microsoft.com/office/drawing/2014/main" id="{14B77EC6-BC4E-3382-43C5-F74D22E2688F}"/>
              </a:ext>
            </a:extLst>
          </p:cNvPr>
          <p:cNvSpPr txBox="1">
            <a:spLocks/>
          </p:cNvSpPr>
          <p:nvPr/>
        </p:nvSpPr>
        <p:spPr>
          <a:xfrm>
            <a:off x="974003" y="1749600"/>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タロットカードとは</a:t>
            </a:r>
            <a:endParaRPr lang="en-US" altLang="ja-JP" sz="2400" dirty="0">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358280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419FAA8-2C6F-493A-8B9A-BF0138D4D2E6}" type="slidenum">
              <a:rPr kumimoji="1" lang="ja-JP" altLang="en-US" smtClean="0"/>
              <a:pPr/>
              <a:t>6</a:t>
            </a:fld>
            <a:endParaRPr kumimoji="1" lang="ja-JP" altLang="en-US"/>
          </a:p>
        </p:txBody>
      </p:sp>
      <p:sp>
        <p:nvSpPr>
          <p:cNvPr id="7" name="タイトル 1">
            <a:extLst>
              <a:ext uri="{FF2B5EF4-FFF2-40B4-BE49-F238E27FC236}">
                <a16:creationId xmlns:a16="http://schemas.microsoft.com/office/drawing/2014/main" id="{1DFE7688-A74A-8EC2-14F6-26E28F649C52}"/>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Hiragino Kaku Gothic Std W8" panose="020B0800000000000000" pitchFamily="34" charset="-128"/>
                <a:ea typeface="Hiragino Kaku Gothic Std W8" panose="020B0800000000000000" pitchFamily="34" charset="-128"/>
              </a:rPr>
              <a:t>2:</a:t>
            </a:r>
            <a:r>
              <a:rPr lang="ja-JP" altLang="en-US" sz="3200">
                <a:latin typeface="Hiragino Kaku Gothic Std W8" panose="020B0800000000000000" pitchFamily="34" charset="-128"/>
                <a:ea typeface="Hiragino Kaku Gothic Std W8" panose="020B0800000000000000" pitchFamily="34" charset="-128"/>
              </a:rPr>
              <a:t>　タロットカードの取り扱い方</a:t>
            </a:r>
            <a:endParaRPr lang="en-US" altLang="ja-JP" sz="3200" dirty="0">
              <a:latin typeface="Hiragino Kaku Gothic Std W8" panose="020B0800000000000000" pitchFamily="34" charset="-128"/>
              <a:ea typeface="Hiragino Kaku Gothic Std W8" panose="020B0800000000000000" pitchFamily="34" charset="-128"/>
            </a:endParaRPr>
          </a:p>
        </p:txBody>
      </p:sp>
      <p:sp>
        <p:nvSpPr>
          <p:cNvPr id="2" name="コンテンツ プレースホルダ 2">
            <a:extLst>
              <a:ext uri="{FF2B5EF4-FFF2-40B4-BE49-F238E27FC236}">
                <a16:creationId xmlns:a16="http://schemas.microsoft.com/office/drawing/2014/main" id="{817093E6-D984-50AD-B8AA-E56855E9F651}"/>
              </a:ext>
            </a:extLst>
          </p:cNvPr>
          <p:cNvSpPr txBox="1">
            <a:spLocks/>
          </p:cNvSpPr>
          <p:nvPr/>
        </p:nvSpPr>
        <p:spPr>
          <a:xfrm>
            <a:off x="974003" y="1749600"/>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取り扱う時の注意点</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　必ず布で包む</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　使う前に浄化する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929865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419FAA8-2C6F-493A-8B9A-BF0138D4D2E6}" type="slidenum">
              <a:rPr kumimoji="1" lang="ja-JP" altLang="en-US" smtClean="0"/>
              <a:pPr/>
              <a:t>7</a:t>
            </a:fld>
            <a:endParaRPr kumimoji="1" lang="ja-JP" altLang="en-US"/>
          </a:p>
        </p:txBody>
      </p:sp>
      <p:sp>
        <p:nvSpPr>
          <p:cNvPr id="7" name="タイトル 1">
            <a:extLst>
              <a:ext uri="{FF2B5EF4-FFF2-40B4-BE49-F238E27FC236}">
                <a16:creationId xmlns:a16="http://schemas.microsoft.com/office/drawing/2014/main" id="{1DFE7688-A74A-8EC2-14F6-26E28F649C52}"/>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Hiragino Kaku Gothic Std W8" panose="020B0800000000000000" pitchFamily="34" charset="-128"/>
                <a:ea typeface="Hiragino Kaku Gothic Std W8" panose="020B0800000000000000" pitchFamily="34" charset="-128"/>
              </a:rPr>
              <a:t>3:</a:t>
            </a:r>
            <a:r>
              <a:rPr lang="ja-JP" altLang="en-US" sz="3200">
                <a:latin typeface="Hiragino Kaku Gothic Std W8" panose="020B0800000000000000" pitchFamily="34" charset="-128"/>
                <a:ea typeface="Hiragino Kaku Gothic Std W8" panose="020B0800000000000000" pitchFamily="34" charset="-128"/>
              </a:rPr>
              <a:t>　カードの読み解き方</a:t>
            </a:r>
            <a:endParaRPr lang="en-US" altLang="ja-JP" sz="3200" dirty="0">
              <a:latin typeface="Hiragino Kaku Gothic Std W8" panose="020B0800000000000000" pitchFamily="34" charset="-128"/>
              <a:ea typeface="Hiragino Kaku Gothic Std W8" panose="020B0800000000000000" pitchFamily="34" charset="-128"/>
            </a:endParaRPr>
          </a:p>
        </p:txBody>
      </p:sp>
      <p:sp>
        <p:nvSpPr>
          <p:cNvPr id="2" name="コンテンツ プレースホルダ 2">
            <a:extLst>
              <a:ext uri="{FF2B5EF4-FFF2-40B4-BE49-F238E27FC236}">
                <a16:creationId xmlns:a16="http://schemas.microsoft.com/office/drawing/2014/main" id="{D2B96EB1-E526-A823-B786-F7A152AD6B01}"/>
              </a:ext>
            </a:extLst>
          </p:cNvPr>
          <p:cNvSpPr txBox="1">
            <a:spLocks/>
          </p:cNvSpPr>
          <p:nvPr/>
        </p:nvSpPr>
        <p:spPr>
          <a:xfrm>
            <a:off x="974003" y="1749600"/>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・各カードの注目点と解釈の仕方</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・正位置と逆位置</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・適切な展開方法を決める</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・伝え方</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2833613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419FAA8-2C6F-493A-8B9A-BF0138D4D2E6}" type="slidenum">
              <a:rPr kumimoji="1" lang="ja-JP" altLang="en-US" smtClean="0"/>
              <a:pPr/>
              <a:t>8</a:t>
            </a:fld>
            <a:endParaRPr kumimoji="1" lang="ja-JP" altLang="en-US"/>
          </a:p>
        </p:txBody>
      </p:sp>
      <p:sp>
        <p:nvSpPr>
          <p:cNvPr id="7" name="タイトル 1">
            <a:extLst>
              <a:ext uri="{FF2B5EF4-FFF2-40B4-BE49-F238E27FC236}">
                <a16:creationId xmlns:a16="http://schemas.microsoft.com/office/drawing/2014/main" id="{1DFE7688-A74A-8EC2-14F6-26E28F649C52}"/>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Hiragino Kaku Gothic Std W8" panose="020B0800000000000000" pitchFamily="34" charset="-128"/>
                <a:ea typeface="Hiragino Kaku Gothic Std W8" panose="020B0800000000000000" pitchFamily="34" charset="-128"/>
              </a:rPr>
              <a:t>4:</a:t>
            </a:r>
            <a:r>
              <a:rPr lang="ja-JP" altLang="en-US" sz="3200">
                <a:latin typeface="Hiragino Kaku Gothic Std W8" panose="020B0800000000000000" pitchFamily="34" charset="-128"/>
                <a:ea typeface="Hiragino Kaku Gothic Std W8" panose="020B0800000000000000" pitchFamily="34" charset="-128"/>
              </a:rPr>
              <a:t>　基本的な展開方法</a:t>
            </a:r>
            <a:endParaRPr lang="en-US" altLang="ja-JP" sz="3200" dirty="0">
              <a:latin typeface="Hiragino Kaku Gothic Std W8" panose="020B0800000000000000" pitchFamily="34" charset="-128"/>
              <a:ea typeface="Hiragino Kaku Gothic Std W8" panose="020B0800000000000000" pitchFamily="34" charset="-128"/>
            </a:endParaRPr>
          </a:p>
        </p:txBody>
      </p:sp>
      <p:sp>
        <p:nvSpPr>
          <p:cNvPr id="2" name="コンテンツ プレースホルダ 2">
            <a:extLst>
              <a:ext uri="{FF2B5EF4-FFF2-40B4-BE49-F238E27FC236}">
                <a16:creationId xmlns:a16="http://schemas.microsoft.com/office/drawing/2014/main" id="{4460AC9F-8AD3-177E-AAE6-CFA2A4CA3327}"/>
              </a:ext>
            </a:extLst>
          </p:cNvPr>
          <p:cNvSpPr txBox="1">
            <a:spLocks/>
          </p:cNvSpPr>
          <p:nvPr/>
        </p:nvSpPr>
        <p:spPr>
          <a:xfrm>
            <a:off x="974003" y="1749600"/>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・ワンオラクル展開法</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a:t>
            </a:r>
            <a:endParaRPr lang="en-US" altLang="ja-JP" sz="2400" dirty="0">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1623468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8419FAA8-2C6F-493A-8B9A-BF0138D4D2E6}" type="slidenum">
              <a:rPr kumimoji="1" lang="ja-JP" altLang="en-US" smtClean="0"/>
              <a:pPr/>
              <a:t>9</a:t>
            </a:fld>
            <a:endParaRPr kumimoji="1" lang="ja-JP" altLang="en-US"/>
          </a:p>
        </p:txBody>
      </p:sp>
      <p:sp>
        <p:nvSpPr>
          <p:cNvPr id="7" name="タイトル 1">
            <a:extLst>
              <a:ext uri="{FF2B5EF4-FFF2-40B4-BE49-F238E27FC236}">
                <a16:creationId xmlns:a16="http://schemas.microsoft.com/office/drawing/2014/main" id="{1DFE7688-A74A-8EC2-14F6-26E28F649C52}"/>
              </a:ext>
            </a:extLst>
          </p:cNvPr>
          <p:cNvSpPr txBox="1">
            <a:spLocks/>
          </p:cNvSpPr>
          <p:nvPr/>
        </p:nvSpPr>
        <p:spPr>
          <a:xfrm>
            <a:off x="990600" y="517526"/>
            <a:ext cx="10548730" cy="8899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dirty="0">
                <a:latin typeface="Hiragino Kaku Gothic Std W8" panose="020B0800000000000000" pitchFamily="34" charset="-128"/>
                <a:ea typeface="Hiragino Kaku Gothic Std W8" panose="020B0800000000000000" pitchFamily="34" charset="-128"/>
              </a:rPr>
              <a:t>5:</a:t>
            </a:r>
            <a:r>
              <a:rPr lang="ja-JP" altLang="en-US" sz="3200">
                <a:latin typeface="Hiragino Kaku Gothic Std W8" panose="020B0800000000000000" pitchFamily="34" charset="-128"/>
                <a:ea typeface="Hiragino Kaku Gothic Std W8" panose="020B0800000000000000" pitchFamily="34" charset="-128"/>
              </a:rPr>
              <a:t>　大アルカナ</a:t>
            </a:r>
            <a:r>
              <a:rPr lang="en-US" altLang="ja-JP" sz="3200" dirty="0">
                <a:latin typeface="Hiragino Kaku Gothic Std W8" panose="020B0800000000000000" pitchFamily="34" charset="-128"/>
                <a:ea typeface="Hiragino Kaku Gothic Std W8" panose="020B0800000000000000" pitchFamily="34" charset="-128"/>
              </a:rPr>
              <a:t>22</a:t>
            </a:r>
            <a:r>
              <a:rPr lang="ja-JP" altLang="en-US" sz="3200">
                <a:latin typeface="Hiragino Kaku Gothic Std W8" panose="020B0800000000000000" pitchFamily="34" charset="-128"/>
                <a:ea typeface="Hiragino Kaku Gothic Std W8" panose="020B0800000000000000" pitchFamily="34" charset="-128"/>
              </a:rPr>
              <a:t>種</a:t>
            </a:r>
            <a:endParaRPr lang="en-US" altLang="ja-JP" sz="3200" dirty="0">
              <a:latin typeface="Hiragino Kaku Gothic Std W8" panose="020B0800000000000000" pitchFamily="34" charset="-128"/>
              <a:ea typeface="Hiragino Kaku Gothic Std W8" panose="020B0800000000000000" pitchFamily="34" charset="-128"/>
            </a:endParaRPr>
          </a:p>
        </p:txBody>
      </p:sp>
      <p:sp>
        <p:nvSpPr>
          <p:cNvPr id="2" name="コンテンツ プレースホルダ 2">
            <a:extLst>
              <a:ext uri="{FF2B5EF4-FFF2-40B4-BE49-F238E27FC236}">
                <a16:creationId xmlns:a16="http://schemas.microsoft.com/office/drawing/2014/main" id="{69991C41-FEFD-ED1C-CA12-51A76A2FAB31}"/>
              </a:ext>
            </a:extLst>
          </p:cNvPr>
          <p:cNvSpPr txBox="1">
            <a:spLocks/>
          </p:cNvSpPr>
          <p:nvPr/>
        </p:nvSpPr>
        <p:spPr>
          <a:xfrm>
            <a:off x="974003" y="1749600"/>
            <a:ext cx="9730509" cy="5001595"/>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a:lstStyle>
          <a:p>
            <a:pPr>
              <a:lnSpc>
                <a:spcPct val="150000"/>
              </a:lnSpc>
              <a:buNone/>
            </a:pPr>
            <a:r>
              <a:rPr lang="ja-JP" altLang="en-US" sz="2400">
                <a:latin typeface="Hiragino Kaku Gothic Std W8" panose="020B0800000000000000" pitchFamily="34" charset="-128"/>
                <a:ea typeface="Hiragino Kaku Gothic Std W8" panose="020B0800000000000000" pitchFamily="34" charset="-128"/>
              </a:rPr>
              <a:t>大アルカナとは</a:t>
            </a:r>
            <a:endParaRPr lang="en-US" altLang="ja-JP" sz="2400" dirty="0">
              <a:latin typeface="Hiragino Kaku Gothic Std W8" panose="020B0800000000000000" pitchFamily="34" charset="-128"/>
              <a:ea typeface="Hiragino Kaku Gothic Std W8" panose="020B0800000000000000" pitchFamily="34" charset="-128"/>
            </a:endParaRPr>
          </a:p>
        </p:txBody>
      </p:sp>
    </p:spTree>
    <p:extLst>
      <p:ext uri="{BB962C8B-B14F-4D97-AF65-F5344CB8AC3E}">
        <p14:creationId xmlns:p14="http://schemas.microsoft.com/office/powerpoint/2010/main" val="276228768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2640</Words>
  <Application>Microsoft Macintosh PowerPoint</Application>
  <PresentationFormat>ワイド画面</PresentationFormat>
  <Paragraphs>599</Paragraphs>
  <Slides>24</Slides>
  <Notes>17</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24</vt:i4>
      </vt:variant>
    </vt:vector>
  </HeadingPairs>
  <TitlesOfParts>
    <vt:vector size="34" baseType="lpstr">
      <vt:lpstr>HGPMinchoE</vt:lpstr>
      <vt:lpstr>Hiragino Kaku Gothic Std W8</vt:lpstr>
      <vt:lpstr>游ゴシック</vt:lpstr>
      <vt:lpstr>游ゴシック</vt:lpstr>
      <vt:lpstr>游ゴシック Light</vt:lpstr>
      <vt:lpstr>Arial</vt:lpstr>
      <vt:lpstr>Book Antiqua</vt:lpstr>
      <vt:lpstr>Wingdings 2</vt:lpstr>
      <vt:lpstr>Wingdings 3</vt:lpstr>
      <vt:lpstr>Office テーマ</vt:lpstr>
      <vt:lpstr>PowerPoint プレゼンテーション</vt:lpstr>
      <vt:lpstr>グランドルール</vt:lpstr>
      <vt:lpstr>講師プロフィール</vt:lpstr>
      <vt:lpstr>今日学べること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確認事項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木下 直子</dc:creator>
  <cp:lastModifiedBy>木下 直子</cp:lastModifiedBy>
  <cp:revision>10</cp:revision>
  <dcterms:created xsi:type="dcterms:W3CDTF">2021-10-15T05:07:40Z</dcterms:created>
  <dcterms:modified xsi:type="dcterms:W3CDTF">2022-09-04T15:14:22Z</dcterms:modified>
</cp:coreProperties>
</file>