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70" r:id="rId2"/>
    <p:sldId id="276" r:id="rId3"/>
    <p:sldId id="277" r:id="rId4"/>
    <p:sldId id="27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78"/>
    <p:restoredTop sz="97961"/>
  </p:normalViewPr>
  <p:slideViewPr>
    <p:cSldViewPr snapToGrid="0" snapToObjects="1">
      <p:cViewPr varScale="1">
        <p:scale>
          <a:sx n="136" d="100"/>
          <a:sy n="136" d="100"/>
        </p:scale>
        <p:origin x="14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685A3-8D0A-C34C-941C-1788116EBA81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1A19E-E60C-DB42-B323-D7852E1045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87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1A19E-E60C-DB42-B323-D7852E10455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28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1A19E-E60C-DB42-B323-D7852E10455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58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1A19E-E60C-DB42-B323-D7852E10455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10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76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04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51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06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24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883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6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20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68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92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9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6A424-A8F2-AF4B-A036-1EBE2D1A3B27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EA28-9E10-1A42-8E16-44008E76BE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83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6213F7D0-2648-DC49-86F6-875D23863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637"/>
            <a:ext cx="9906000" cy="531209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EE62E5-CA79-9A46-9FC5-78D624827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351" y="2583469"/>
            <a:ext cx="4223442" cy="393967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1174A3-E24E-1242-9F41-D6A08B4B2ECD}"/>
              </a:ext>
            </a:extLst>
          </p:cNvPr>
          <p:cNvSpPr txBox="1"/>
          <p:nvPr/>
        </p:nvSpPr>
        <p:spPr>
          <a:xfrm>
            <a:off x="78846" y="295129"/>
            <a:ext cx="630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</a:t>
            </a:r>
            <a:endParaRPr kumimoji="1" lang="ja-JP" altLang="en-US" sz="40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3FF24CC-3AD9-884E-8626-CCD05E1EE547}"/>
              </a:ext>
            </a:extLst>
          </p:cNvPr>
          <p:cNvCxnSpPr>
            <a:cxnSpLocks/>
          </p:cNvCxnSpPr>
          <p:nvPr/>
        </p:nvCxnSpPr>
        <p:spPr>
          <a:xfrm flipH="1">
            <a:off x="0" y="2227697"/>
            <a:ext cx="9940928" cy="40226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86831DE-D266-F548-9489-82BE78D20CBD}"/>
              </a:ext>
            </a:extLst>
          </p:cNvPr>
          <p:cNvCxnSpPr>
            <a:cxnSpLocks/>
          </p:cNvCxnSpPr>
          <p:nvPr/>
        </p:nvCxnSpPr>
        <p:spPr>
          <a:xfrm>
            <a:off x="-34928" y="3921134"/>
            <a:ext cx="9947344" cy="14030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9C6E49CC-4EDB-CE42-BBCE-19B78471FFF9}"/>
              </a:ext>
            </a:extLst>
          </p:cNvPr>
          <p:cNvCxnSpPr>
            <a:cxnSpLocks/>
          </p:cNvCxnSpPr>
          <p:nvPr/>
        </p:nvCxnSpPr>
        <p:spPr>
          <a:xfrm flipH="1">
            <a:off x="4020857" y="917338"/>
            <a:ext cx="755890" cy="53126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42735AD-7B89-B54F-8784-C479C28BD783}"/>
              </a:ext>
            </a:extLst>
          </p:cNvPr>
          <p:cNvCxnSpPr>
            <a:cxnSpLocks/>
          </p:cNvCxnSpPr>
          <p:nvPr/>
        </p:nvCxnSpPr>
        <p:spPr>
          <a:xfrm>
            <a:off x="2805832" y="917338"/>
            <a:ext cx="2141950" cy="53126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75B9E7B3-8FEC-8186-C0C3-421768476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439" y="1405074"/>
            <a:ext cx="273746" cy="21215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1F9C14-30DD-47BE-A7B4-8F1CBB69E74A}"/>
              </a:ext>
            </a:extLst>
          </p:cNvPr>
          <p:cNvSpPr txBox="1"/>
          <p:nvPr/>
        </p:nvSpPr>
        <p:spPr>
          <a:xfrm>
            <a:off x="-1026435" y="172767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神社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B5E81BE-936E-DD76-EDFF-393E9FE7C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439" y="2598690"/>
            <a:ext cx="273746" cy="21215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9FC914-401A-4D11-7A8C-8618B25213D0}"/>
              </a:ext>
            </a:extLst>
          </p:cNvPr>
          <p:cNvSpPr txBox="1"/>
          <p:nvPr/>
        </p:nvSpPr>
        <p:spPr>
          <a:xfrm>
            <a:off x="-1026435" y="29212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温泉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5873780-9888-AE2B-BA63-72C48EC7D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0444" y="3792306"/>
            <a:ext cx="273746" cy="2121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830BE2-A2AF-425C-49F7-196C8C04C1AC}"/>
              </a:ext>
            </a:extLst>
          </p:cNvPr>
          <p:cNvSpPr txBox="1"/>
          <p:nvPr/>
        </p:nvSpPr>
        <p:spPr>
          <a:xfrm>
            <a:off x="-1035440" y="41149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湧水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D855256-14D2-AC9A-ED3C-C91E3AAA733A}"/>
              </a:ext>
            </a:extLst>
          </p:cNvPr>
          <p:cNvSpPr txBox="1"/>
          <p:nvPr/>
        </p:nvSpPr>
        <p:spPr>
          <a:xfrm>
            <a:off x="8322197" y="63131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◯◯　様</a:t>
            </a:r>
          </a:p>
        </p:txBody>
      </p:sp>
    </p:spTree>
    <p:extLst>
      <p:ext uri="{BB962C8B-B14F-4D97-AF65-F5344CB8AC3E}">
        <p14:creationId xmlns:p14="http://schemas.microsoft.com/office/powerpoint/2010/main" val="272588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BE15E7-136C-AD4C-A7B2-24405202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378"/>
            <a:ext cx="9906000" cy="532763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EE62E5-CA79-9A46-9FC5-78D624827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556" y="1396431"/>
            <a:ext cx="4223442" cy="393967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1174A3-E24E-1242-9F41-D6A08B4B2ECD}"/>
              </a:ext>
            </a:extLst>
          </p:cNvPr>
          <p:cNvSpPr txBox="1"/>
          <p:nvPr/>
        </p:nvSpPr>
        <p:spPr>
          <a:xfrm>
            <a:off x="61483" y="249962"/>
            <a:ext cx="593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B</a:t>
            </a:r>
            <a:endParaRPr kumimoji="1" lang="ja-JP" altLang="en-US" sz="40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3FF24CC-3AD9-884E-8626-CCD05E1EE547}"/>
              </a:ext>
            </a:extLst>
          </p:cNvPr>
          <p:cNvCxnSpPr>
            <a:cxnSpLocks/>
          </p:cNvCxnSpPr>
          <p:nvPr/>
        </p:nvCxnSpPr>
        <p:spPr>
          <a:xfrm flipH="1">
            <a:off x="0" y="1128341"/>
            <a:ext cx="9940928" cy="40226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86831DE-D266-F548-9489-82BE78D20CBD}"/>
              </a:ext>
            </a:extLst>
          </p:cNvPr>
          <p:cNvCxnSpPr>
            <a:cxnSpLocks/>
          </p:cNvCxnSpPr>
          <p:nvPr/>
        </p:nvCxnSpPr>
        <p:spPr>
          <a:xfrm>
            <a:off x="-34928" y="2702781"/>
            <a:ext cx="9947344" cy="14030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9C6E49CC-4EDB-CE42-BBCE-19B78471FFF9}"/>
              </a:ext>
            </a:extLst>
          </p:cNvPr>
          <p:cNvCxnSpPr>
            <a:cxnSpLocks/>
          </p:cNvCxnSpPr>
          <p:nvPr/>
        </p:nvCxnSpPr>
        <p:spPr>
          <a:xfrm flipH="1">
            <a:off x="4064698" y="957848"/>
            <a:ext cx="755890" cy="53126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42735AD-7B89-B54F-8784-C479C28BD783}"/>
              </a:ext>
            </a:extLst>
          </p:cNvPr>
          <p:cNvCxnSpPr>
            <a:cxnSpLocks/>
          </p:cNvCxnSpPr>
          <p:nvPr/>
        </p:nvCxnSpPr>
        <p:spPr>
          <a:xfrm>
            <a:off x="3519814" y="957848"/>
            <a:ext cx="2141950" cy="53126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91BD3618-B3A6-40C0-1C80-6F4794639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439" y="1405074"/>
            <a:ext cx="273746" cy="21215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0A45C7-1311-0E5F-E094-8ED1F026067F}"/>
              </a:ext>
            </a:extLst>
          </p:cNvPr>
          <p:cNvSpPr txBox="1"/>
          <p:nvPr/>
        </p:nvSpPr>
        <p:spPr>
          <a:xfrm>
            <a:off x="-1026435" y="172767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神社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4510FF-8F7C-572D-3BAE-D09DF8BF8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439" y="2598690"/>
            <a:ext cx="273746" cy="2121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3900EE-527F-A346-FABE-70377C5C2583}"/>
              </a:ext>
            </a:extLst>
          </p:cNvPr>
          <p:cNvSpPr txBox="1"/>
          <p:nvPr/>
        </p:nvSpPr>
        <p:spPr>
          <a:xfrm>
            <a:off x="-1026435" y="29212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温泉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E30D9AD-F7DA-D26C-8330-9D7A38AB6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0444" y="3792306"/>
            <a:ext cx="273746" cy="21215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485702-1FEC-6CBB-397D-EC24B333B553}"/>
              </a:ext>
            </a:extLst>
          </p:cNvPr>
          <p:cNvSpPr txBox="1"/>
          <p:nvPr/>
        </p:nvSpPr>
        <p:spPr>
          <a:xfrm>
            <a:off x="-1035440" y="41149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湧水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0A67C5-051C-6F9A-BCC2-18ED33A0DD94}"/>
              </a:ext>
            </a:extLst>
          </p:cNvPr>
          <p:cNvSpPr txBox="1"/>
          <p:nvPr/>
        </p:nvSpPr>
        <p:spPr>
          <a:xfrm>
            <a:off x="8322197" y="63131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◯◯　様</a:t>
            </a:r>
          </a:p>
        </p:txBody>
      </p:sp>
    </p:spTree>
    <p:extLst>
      <p:ext uri="{BB962C8B-B14F-4D97-AF65-F5344CB8AC3E}">
        <p14:creationId xmlns:p14="http://schemas.microsoft.com/office/powerpoint/2010/main" val="21549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CC4E423-12A7-B340-A9BA-6F6C0F2F9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1910"/>
            <a:ext cx="9906000" cy="531299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EE62E5-CA79-9A46-9FC5-78D624827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746" y="2430301"/>
            <a:ext cx="4223442" cy="393967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1174A3-E24E-1242-9F41-D6A08B4B2ECD}"/>
              </a:ext>
            </a:extLst>
          </p:cNvPr>
          <p:cNvSpPr txBox="1"/>
          <p:nvPr/>
        </p:nvSpPr>
        <p:spPr>
          <a:xfrm>
            <a:off x="64716" y="341190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C</a:t>
            </a:r>
            <a:endParaRPr kumimoji="1" lang="ja-JP" altLang="en-US" sz="40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3FF24CC-3AD9-884E-8626-CCD05E1EE547}"/>
              </a:ext>
            </a:extLst>
          </p:cNvPr>
          <p:cNvCxnSpPr>
            <a:cxnSpLocks/>
          </p:cNvCxnSpPr>
          <p:nvPr/>
        </p:nvCxnSpPr>
        <p:spPr>
          <a:xfrm flipH="1">
            <a:off x="0" y="2494150"/>
            <a:ext cx="9940928" cy="40226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86831DE-D266-F548-9489-82BE78D20CBD}"/>
              </a:ext>
            </a:extLst>
          </p:cNvPr>
          <p:cNvCxnSpPr>
            <a:cxnSpLocks/>
          </p:cNvCxnSpPr>
          <p:nvPr/>
        </p:nvCxnSpPr>
        <p:spPr>
          <a:xfrm>
            <a:off x="-34928" y="3623917"/>
            <a:ext cx="9947344" cy="14030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9C6E49CC-4EDB-CE42-BBCE-19B78471FFF9}"/>
              </a:ext>
            </a:extLst>
          </p:cNvPr>
          <p:cNvCxnSpPr>
            <a:cxnSpLocks/>
          </p:cNvCxnSpPr>
          <p:nvPr/>
        </p:nvCxnSpPr>
        <p:spPr>
          <a:xfrm flipH="1">
            <a:off x="5029200" y="952060"/>
            <a:ext cx="755890" cy="53126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42735AD-7B89-B54F-8784-C479C28BD783}"/>
              </a:ext>
            </a:extLst>
          </p:cNvPr>
          <p:cNvCxnSpPr>
            <a:cxnSpLocks/>
          </p:cNvCxnSpPr>
          <p:nvPr/>
        </p:nvCxnSpPr>
        <p:spPr>
          <a:xfrm>
            <a:off x="3914383" y="952060"/>
            <a:ext cx="2141950" cy="53126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BCF735F7-232B-9687-DC15-2A7C80D7D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439" y="1405074"/>
            <a:ext cx="273746" cy="21215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13CD4E-F948-38E5-6ED0-36AEEEFB8636}"/>
              </a:ext>
            </a:extLst>
          </p:cNvPr>
          <p:cNvSpPr txBox="1"/>
          <p:nvPr/>
        </p:nvSpPr>
        <p:spPr>
          <a:xfrm>
            <a:off x="-1026435" y="172767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神社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76F01FD-8A5C-5B4C-E331-B5A0D60A7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439" y="2598690"/>
            <a:ext cx="273746" cy="21215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2B0B6F7-7056-CC03-F410-3A6DE041FB6B}"/>
              </a:ext>
            </a:extLst>
          </p:cNvPr>
          <p:cNvSpPr txBox="1"/>
          <p:nvPr/>
        </p:nvSpPr>
        <p:spPr>
          <a:xfrm>
            <a:off x="-1026435" y="29212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温泉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B79E300-0C94-E69A-7312-C4FB67AE7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0444" y="3792306"/>
            <a:ext cx="273746" cy="21215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ADF597-5980-CC21-CF78-BB709D5C5ECC}"/>
              </a:ext>
            </a:extLst>
          </p:cNvPr>
          <p:cNvSpPr txBox="1"/>
          <p:nvPr/>
        </p:nvSpPr>
        <p:spPr>
          <a:xfrm>
            <a:off x="-1035440" y="41149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◯◯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140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湧水</a:t>
            </a:r>
            <a:endParaRPr kumimoji="1" lang="en-US" altLang="ja-JP" sz="1400" dirty="0">
              <a:solidFill>
                <a:srgbClr val="C0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154C7B-1220-D63C-E8C0-2ABA57A34CB7}"/>
              </a:ext>
            </a:extLst>
          </p:cNvPr>
          <p:cNvSpPr txBox="1"/>
          <p:nvPr/>
        </p:nvSpPr>
        <p:spPr>
          <a:xfrm>
            <a:off x="8322197" y="63131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◯◯　様</a:t>
            </a:r>
          </a:p>
        </p:txBody>
      </p:sp>
    </p:spTree>
    <p:extLst>
      <p:ext uri="{BB962C8B-B14F-4D97-AF65-F5344CB8AC3E}">
        <p14:creationId xmlns:p14="http://schemas.microsoft.com/office/powerpoint/2010/main" val="1329774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87F42D-A488-3049-987D-F66EC3848D1F}"/>
              </a:ext>
            </a:extLst>
          </p:cNvPr>
          <p:cNvSpPr txBox="1"/>
          <p:nvPr/>
        </p:nvSpPr>
        <p:spPr>
          <a:xfrm>
            <a:off x="241024" y="86531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日本から見た世界の方位</a:t>
            </a:r>
          </a:p>
        </p:txBody>
      </p:sp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12C405A9-B510-1D88-2A82-FB67D8DE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10"/>
            <a:ext cx="9875131" cy="435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67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49</Words>
  <Application>Microsoft Macintosh PowerPoint</Application>
  <PresentationFormat>A4 210 x 297 mm</PresentationFormat>
  <Paragraphs>28</Paragraphs>
  <Slides>4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Hiragino Kaku Gothic Std W8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藤野 淳</cp:lastModifiedBy>
  <cp:revision>31</cp:revision>
  <cp:lastPrinted>2019-03-17T02:20:32Z</cp:lastPrinted>
  <dcterms:created xsi:type="dcterms:W3CDTF">2018-12-30T04:34:44Z</dcterms:created>
  <dcterms:modified xsi:type="dcterms:W3CDTF">2023-03-16T08:36:55Z</dcterms:modified>
</cp:coreProperties>
</file>