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7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64A"/>
    <a:srgbClr val="FF40FF"/>
    <a:srgbClr val="F1D5F2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/>
    <p:restoredTop sz="97759"/>
  </p:normalViewPr>
  <p:slideViewPr>
    <p:cSldViewPr snapToGrid="0" snapToObjects="1">
      <p:cViewPr varScale="1">
        <p:scale>
          <a:sx n="89" d="100"/>
          <a:sy n="89" d="100"/>
        </p:scale>
        <p:origin x="3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BDFACE9-8582-8A45-95A7-76CF4E78E0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1A36728-1E2D-2049-8390-0B797A7E52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93A85-BB30-8344-9461-5C52BA1CCDD5}" type="datetimeFigureOut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FC18273-B8D2-A54B-9F60-FDFEA6B5A5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756041-9CBC-CF4F-A18E-EE1452CCEB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23FF7-8476-BB41-9F1A-BA4CDB01F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3659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4731A-82EE-8147-83F3-199672CDCBC1}" type="datetimeFigureOut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CA482-F2F7-0E4B-9238-8A9B4628BF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243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B491-7EC8-3B43-8142-EE37D4A7BE52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55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AFCC-0733-294E-A00B-5A1E7BACC945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41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AA76-3DA0-FE4C-9C73-C04A76D9E791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67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56C0-51FE-3143-96D6-F530653882AD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73523BA6-840E-5241-83DD-0CD2A74099F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37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3FA4-A2F3-904B-9F29-1A20DCC715F7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45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A568-AE2A-4746-B78A-445510677314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73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9347-8E3A-7745-8759-7A8D6DECFB40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0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0EF8-8595-C143-BEE2-6A03FBFBCC73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8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73CE-4616-B34A-9779-326E61E89DF2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81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27402-9D0E-714D-8186-2789319CB525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09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4465-86CE-F849-991A-F13C244FF609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62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4E62-B84D-1E44-BEC6-7451C0321896}" type="datetime1">
              <a:rPr kumimoji="1" lang="ja-JP" altLang="en-US" smtClean="0"/>
              <a:t>2023/5/13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23BA6-840E-5241-83DD-0CD2A7409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12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E307D9-1584-C64C-A255-851B7D56E29D}"/>
              </a:ext>
            </a:extLst>
          </p:cNvPr>
          <p:cNvSpPr txBox="1"/>
          <p:nvPr/>
        </p:nvSpPr>
        <p:spPr>
          <a:xfrm>
            <a:off x="2778919" y="8211773"/>
            <a:ext cx="361407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/>
              <a:t>屋号など</a:t>
            </a:r>
            <a:endParaRPr lang="en-US" altLang="ja-JP" sz="1050" b="1" dirty="0"/>
          </a:p>
          <a:p>
            <a:r>
              <a:rPr lang="ja-JP" altLang="en-US" sz="1050" b="1"/>
              <a:t>名前</a:t>
            </a:r>
            <a:endParaRPr lang="en" altLang="ja-JP" sz="1050" b="1" dirty="0"/>
          </a:p>
          <a:p>
            <a:r>
              <a:rPr lang="ja-JP" altLang="en-US" sz="1050" b="1"/>
              <a:t>メールアドレス</a:t>
            </a:r>
            <a:endParaRPr lang="en" altLang="ja-JP" sz="1050" b="1" dirty="0"/>
          </a:p>
          <a:p>
            <a:r>
              <a:rPr lang="ja-JP" altLang="en-US" sz="1050" b="1"/>
              <a:t>住所</a:t>
            </a:r>
            <a:r>
              <a:rPr lang="en" altLang="ja-JP" sz="1050" b="1" dirty="0"/>
              <a:t> </a:t>
            </a:r>
            <a:endParaRPr lang="ja-JP" altLang="en-US" sz="800"/>
          </a:p>
          <a:p>
            <a:r>
              <a:rPr lang="ja-JP" altLang="en-US" sz="1050"/>
              <a:t>〒</a:t>
            </a:r>
            <a:endParaRPr lang="en-US" altLang="ja-JP" sz="1050" dirty="0"/>
          </a:p>
          <a:p>
            <a:r>
              <a:rPr lang="ja-JP" altLang="en-US" sz="1050"/>
              <a:t>そのほか</a:t>
            </a:r>
            <a:endParaRPr lang="en-US" altLang="ja-JP" sz="105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BE74C1-ACCF-2045-801A-D2ABA893C5EC}"/>
              </a:ext>
            </a:extLst>
          </p:cNvPr>
          <p:cNvSpPr txBox="1"/>
          <p:nvPr/>
        </p:nvSpPr>
        <p:spPr>
          <a:xfrm>
            <a:off x="914508" y="1694227"/>
            <a:ext cx="4586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/>
              <a:t>●●●●様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/>
              <a:t>この度はお申し込みをいただきありがとうございました。</a:t>
            </a:r>
            <a:endParaRPr kumimoji="1" lang="en-US" altLang="ja-JP" sz="1200" dirty="0"/>
          </a:p>
          <a:p>
            <a:r>
              <a:rPr kumimoji="1" lang="ja-JP" altLang="en-US" sz="1200"/>
              <a:t>下記のとおりに納品をさせていただきます。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/>
              <a:t>ご確認ください。</a:t>
            </a:r>
            <a:endParaRPr kumimoji="1" lang="en-US" altLang="ja-JP" sz="1200" dirty="0"/>
          </a:p>
        </p:txBody>
      </p:sp>
      <p:pic>
        <p:nvPicPr>
          <p:cNvPr id="2" name="図 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415B8A6D-A7A5-13E6-3716-66810353C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474" y="460767"/>
            <a:ext cx="1449519" cy="1449519"/>
          </a:xfrm>
          <a:prstGeom prst="rect">
            <a:avLst/>
          </a:prstGeom>
        </p:spPr>
      </p:pic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04B4262D-658D-BC25-AAD0-51E9A03C3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701167"/>
              </p:ext>
            </p:extLst>
          </p:nvPr>
        </p:nvGraphicFramePr>
        <p:xfrm>
          <a:off x="1143000" y="3756674"/>
          <a:ext cx="4572000" cy="288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8842">
                  <a:extLst>
                    <a:ext uri="{9D8B030D-6E8A-4147-A177-3AD203B41FA5}">
                      <a16:colId xmlns:a16="http://schemas.microsoft.com/office/drawing/2014/main" val="2902119541"/>
                    </a:ext>
                  </a:extLst>
                </a:gridCol>
                <a:gridCol w="1543158">
                  <a:extLst>
                    <a:ext uri="{9D8B030D-6E8A-4147-A177-3AD203B41FA5}">
                      <a16:colId xmlns:a16="http://schemas.microsoft.com/office/drawing/2014/main" val="32790057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商品名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個数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68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こよみすと</a:t>
                      </a:r>
                      <a:endParaRPr kumimoji="1" lang="en-US" altLang="ja-JP" dirty="0"/>
                    </a:p>
                    <a:p>
                      <a:r>
                        <a:rPr kumimoji="1" lang="ja-JP" altLang="en-US"/>
                        <a:t>アドバイスシートお試し版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039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こよみすと</a:t>
                      </a:r>
                      <a:endParaRPr kumimoji="1" lang="en-US" altLang="ja-JP" dirty="0"/>
                    </a:p>
                    <a:p>
                      <a:r>
                        <a:rPr kumimoji="1" lang="ja-JP" altLang="en-US"/>
                        <a:t>アドバイスシート本格版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601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012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212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102308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F978EC-2D09-89AA-A637-905FCACFF806}"/>
              </a:ext>
            </a:extLst>
          </p:cNvPr>
          <p:cNvSpPr txBox="1"/>
          <p:nvPr/>
        </p:nvSpPr>
        <p:spPr>
          <a:xfrm>
            <a:off x="3739420" y="7293467"/>
            <a:ext cx="1928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/>
              <a:t>日付：</a:t>
            </a:r>
            <a:r>
              <a:rPr kumimoji="1" lang="en-US" altLang="ja-JP" sz="1200" dirty="0"/>
              <a:t>20●</a:t>
            </a:r>
            <a:r>
              <a:rPr kumimoji="1" lang="ja-JP" altLang="en-US" sz="1200"/>
              <a:t>●年●月●日</a:t>
            </a:r>
          </a:p>
        </p:txBody>
      </p:sp>
    </p:spTree>
    <p:extLst>
      <p:ext uri="{BB962C8B-B14F-4D97-AF65-F5344CB8AC3E}">
        <p14:creationId xmlns:p14="http://schemas.microsoft.com/office/powerpoint/2010/main" val="3551903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6841</TotalTime>
  <Words>55</Words>
  <Application>Microsoft Macintosh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直子 木下</cp:lastModifiedBy>
  <cp:revision>118</cp:revision>
  <cp:lastPrinted>2023-01-12T05:41:34Z</cp:lastPrinted>
  <dcterms:created xsi:type="dcterms:W3CDTF">2019-04-01T04:52:51Z</dcterms:created>
  <dcterms:modified xsi:type="dcterms:W3CDTF">2023-05-13T01:32:48Z</dcterms:modified>
</cp:coreProperties>
</file>